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6"/>
  </p:notesMasterIdLst>
  <p:sldIdLst>
    <p:sldId id="256" r:id="rId2"/>
    <p:sldId id="285" r:id="rId3"/>
    <p:sldId id="284" r:id="rId4"/>
    <p:sldId id="258" r:id="rId5"/>
    <p:sldId id="286" r:id="rId6"/>
    <p:sldId id="287" r:id="rId7"/>
    <p:sldId id="288" r:id="rId8"/>
    <p:sldId id="261" r:id="rId9"/>
    <p:sldId id="262" r:id="rId10"/>
    <p:sldId id="263" r:id="rId11"/>
    <p:sldId id="264" r:id="rId12"/>
    <p:sldId id="290" r:id="rId13"/>
    <p:sldId id="289" r:id="rId14"/>
    <p:sldId id="265" r:id="rId15"/>
  </p:sldIdLst>
  <p:sldSz cx="12192000" cy="6858000"/>
  <p:notesSz cx="6858000" cy="9144000"/>
  <p:embeddedFontLst>
    <p:embeddedFont>
      <p:font typeface="Abril Fatface" panose="020B0604020202020204" charset="0"/>
      <p:regular r:id="rId17"/>
    </p:embeddedFont>
    <p:embeddedFont>
      <p:font typeface="Atma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Quicksand SemiBold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66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699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9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47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417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950625" y="1583975"/>
            <a:ext cx="7533000" cy="301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962030" y="4724699"/>
            <a:ext cx="7545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-54499" y="-76200"/>
            <a:ext cx="3603418" cy="378199"/>
            <a:chOff x="0" y="-6055"/>
            <a:chExt cx="3704552" cy="598985"/>
          </a:xfrm>
        </p:grpSpPr>
        <p:sp>
          <p:nvSpPr>
            <p:cNvPr id="20" name="Google Shape;20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24" name="Google Shape;24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" name="Google Shape;26;p2"/>
          <p:cNvGrpSpPr/>
          <p:nvPr/>
        </p:nvGrpSpPr>
        <p:grpSpPr>
          <a:xfrm>
            <a:off x="-359300" y="244390"/>
            <a:ext cx="3603418" cy="378199"/>
            <a:chOff x="0" y="-6055"/>
            <a:chExt cx="3704552" cy="598985"/>
          </a:xfrm>
        </p:grpSpPr>
        <p:sp>
          <p:nvSpPr>
            <p:cNvPr id="27" name="Google Shape;27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1" name="Google Shape;31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32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3" name="Google Shape;33;p2"/>
          <p:cNvGrpSpPr/>
          <p:nvPr/>
        </p:nvGrpSpPr>
        <p:grpSpPr>
          <a:xfrm>
            <a:off x="-54499" y="585607"/>
            <a:ext cx="3603418" cy="378199"/>
            <a:chOff x="0" y="-6055"/>
            <a:chExt cx="3704552" cy="598985"/>
          </a:xfrm>
        </p:grpSpPr>
        <p:sp>
          <p:nvSpPr>
            <p:cNvPr id="34" name="Google Shape;34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8" name="Google Shape;38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" name="Google Shape;39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0" name="Google Shape;40;p2"/>
          <p:cNvGrpSpPr/>
          <p:nvPr/>
        </p:nvGrpSpPr>
        <p:grpSpPr>
          <a:xfrm>
            <a:off x="-283099" y="957767"/>
            <a:ext cx="3603418" cy="378199"/>
            <a:chOff x="0" y="-6055"/>
            <a:chExt cx="3704552" cy="598985"/>
          </a:xfrm>
        </p:grpSpPr>
        <p:sp>
          <p:nvSpPr>
            <p:cNvPr id="41" name="Google Shape;41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5" name="Google Shape;45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Google Shape;46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" name="Google Shape;47;p2"/>
          <p:cNvGrpSpPr/>
          <p:nvPr/>
        </p:nvGrpSpPr>
        <p:grpSpPr>
          <a:xfrm>
            <a:off x="-54499" y="1316177"/>
            <a:ext cx="3603418" cy="376482"/>
            <a:chOff x="0" y="-6056"/>
            <a:chExt cx="3704552" cy="596265"/>
          </a:xfrm>
        </p:grpSpPr>
        <p:sp>
          <p:nvSpPr>
            <p:cNvPr id="48" name="Google Shape;48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" name="Google Shape;51;p2"/>
            <p:cNvGrpSpPr/>
            <p:nvPr/>
          </p:nvGrpSpPr>
          <p:grpSpPr>
            <a:xfrm>
              <a:off x="0" y="-6056"/>
              <a:ext cx="3704552" cy="596265"/>
              <a:chOff x="3742379" y="351226"/>
              <a:chExt cx="3704552" cy="596265"/>
            </a:xfrm>
          </p:grpSpPr>
          <p:pic>
            <p:nvPicPr>
              <p:cNvPr id="52" name="Google Shape;52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6"/>
                <a:ext cx="2964903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" name="Google Shape;53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" name="Google Shape;54;p2"/>
          <p:cNvGrpSpPr/>
          <p:nvPr/>
        </p:nvGrpSpPr>
        <p:grpSpPr>
          <a:xfrm>
            <a:off x="-435499" y="1688334"/>
            <a:ext cx="3603418" cy="378199"/>
            <a:chOff x="0" y="-6055"/>
            <a:chExt cx="3704552" cy="598985"/>
          </a:xfrm>
        </p:grpSpPr>
        <p:sp>
          <p:nvSpPr>
            <p:cNvPr id="55" name="Google Shape;55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9" name="Google Shape;59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1" name="Google Shape;61;p2"/>
          <p:cNvGrpSpPr/>
          <p:nvPr/>
        </p:nvGrpSpPr>
        <p:grpSpPr>
          <a:xfrm>
            <a:off x="-130698" y="2065651"/>
            <a:ext cx="3603418" cy="378199"/>
            <a:chOff x="0" y="-6055"/>
            <a:chExt cx="3704552" cy="598985"/>
          </a:xfrm>
        </p:grpSpPr>
        <p:sp>
          <p:nvSpPr>
            <p:cNvPr id="62" name="Google Shape;62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" name="Google Shape;65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6" name="Google Shape;66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67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8" name="Google Shape;68;p2"/>
          <p:cNvGrpSpPr/>
          <p:nvPr/>
        </p:nvGrpSpPr>
        <p:grpSpPr>
          <a:xfrm>
            <a:off x="-283099" y="2424057"/>
            <a:ext cx="3603418" cy="378199"/>
            <a:chOff x="0" y="-6055"/>
            <a:chExt cx="3704552" cy="598985"/>
          </a:xfrm>
        </p:grpSpPr>
        <p:sp>
          <p:nvSpPr>
            <p:cNvPr id="69" name="Google Shape;69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72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73" name="Google Shape;73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5" name="Google Shape;75;p2"/>
          <p:cNvGrpSpPr/>
          <p:nvPr/>
        </p:nvGrpSpPr>
        <p:grpSpPr>
          <a:xfrm>
            <a:off x="-54499" y="2773870"/>
            <a:ext cx="3603418" cy="378199"/>
            <a:chOff x="0" y="-6055"/>
            <a:chExt cx="3704552" cy="598985"/>
          </a:xfrm>
        </p:grpSpPr>
        <p:sp>
          <p:nvSpPr>
            <p:cNvPr id="76" name="Google Shape;76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" name="Google Shape;79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80" name="Google Shape;80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2" name="Google Shape;82;p2"/>
          <p:cNvGrpSpPr/>
          <p:nvPr/>
        </p:nvGrpSpPr>
        <p:grpSpPr>
          <a:xfrm>
            <a:off x="-587900" y="3134857"/>
            <a:ext cx="3603418" cy="378199"/>
            <a:chOff x="0" y="-6055"/>
            <a:chExt cx="3704552" cy="598985"/>
          </a:xfrm>
        </p:grpSpPr>
        <p:sp>
          <p:nvSpPr>
            <p:cNvPr id="83" name="Google Shape;83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" name="Google Shape;86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87" name="Google Shape;87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Google Shape;88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9" name="Google Shape;89;p2"/>
          <p:cNvGrpSpPr/>
          <p:nvPr/>
        </p:nvGrpSpPr>
        <p:grpSpPr>
          <a:xfrm>
            <a:off x="-549800" y="3482089"/>
            <a:ext cx="3603418" cy="378199"/>
            <a:chOff x="0" y="-6055"/>
            <a:chExt cx="3704552" cy="598985"/>
          </a:xfrm>
        </p:grpSpPr>
        <p:sp>
          <p:nvSpPr>
            <p:cNvPr id="90" name="Google Shape;90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" name="Google Shape;93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94" name="Google Shape;94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5" name="Google Shape;95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6" name="Google Shape;96;p2"/>
          <p:cNvGrpSpPr/>
          <p:nvPr/>
        </p:nvGrpSpPr>
        <p:grpSpPr>
          <a:xfrm>
            <a:off x="-92599" y="3802679"/>
            <a:ext cx="3603418" cy="378199"/>
            <a:chOff x="0" y="-6055"/>
            <a:chExt cx="3704552" cy="598985"/>
          </a:xfrm>
        </p:grpSpPr>
        <p:sp>
          <p:nvSpPr>
            <p:cNvPr id="97" name="Google Shape;97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" name="Google Shape;100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01" name="Google Shape;101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2" name="Google Shape;102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03" name="Google Shape;103;p2"/>
          <p:cNvGrpSpPr/>
          <p:nvPr/>
        </p:nvGrpSpPr>
        <p:grpSpPr>
          <a:xfrm>
            <a:off x="-549800" y="4143896"/>
            <a:ext cx="3603418" cy="378199"/>
            <a:chOff x="0" y="-6055"/>
            <a:chExt cx="3704552" cy="598985"/>
          </a:xfrm>
        </p:grpSpPr>
        <p:sp>
          <p:nvSpPr>
            <p:cNvPr id="104" name="Google Shape;104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" name="Google Shape;107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08" name="Google Shape;108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Google Shape;109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0" name="Google Shape;110;p2"/>
          <p:cNvGrpSpPr/>
          <p:nvPr/>
        </p:nvGrpSpPr>
        <p:grpSpPr>
          <a:xfrm>
            <a:off x="-92599" y="4516056"/>
            <a:ext cx="3603418" cy="378199"/>
            <a:chOff x="0" y="-6055"/>
            <a:chExt cx="3704552" cy="598985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14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15" name="Google Shape;115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6" name="Google Shape;116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7" name="Google Shape;117;p2"/>
          <p:cNvGrpSpPr/>
          <p:nvPr/>
        </p:nvGrpSpPr>
        <p:grpSpPr>
          <a:xfrm>
            <a:off x="-549800" y="4874466"/>
            <a:ext cx="3603418" cy="376482"/>
            <a:chOff x="0" y="-6056"/>
            <a:chExt cx="3704552" cy="596265"/>
          </a:xfrm>
        </p:grpSpPr>
        <p:sp>
          <p:nvSpPr>
            <p:cNvPr id="118" name="Google Shape;118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" name="Google Shape;121;p2"/>
            <p:cNvGrpSpPr/>
            <p:nvPr/>
          </p:nvGrpSpPr>
          <p:grpSpPr>
            <a:xfrm>
              <a:off x="0" y="-6056"/>
              <a:ext cx="3704552" cy="596265"/>
              <a:chOff x="3742379" y="351226"/>
              <a:chExt cx="3704552" cy="596265"/>
            </a:xfrm>
          </p:grpSpPr>
          <p:pic>
            <p:nvPicPr>
              <p:cNvPr id="122" name="Google Shape;122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6"/>
                <a:ext cx="2964903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24" name="Google Shape;124;p2"/>
          <p:cNvGrpSpPr/>
          <p:nvPr/>
        </p:nvGrpSpPr>
        <p:grpSpPr>
          <a:xfrm>
            <a:off x="-244998" y="5246623"/>
            <a:ext cx="3603418" cy="378199"/>
            <a:chOff x="0" y="-6055"/>
            <a:chExt cx="3704552" cy="598985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" name="Google Shape;128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29" name="Google Shape;129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1" name="Google Shape;131;p2"/>
          <p:cNvGrpSpPr/>
          <p:nvPr/>
        </p:nvGrpSpPr>
        <p:grpSpPr>
          <a:xfrm>
            <a:off x="-625999" y="5623940"/>
            <a:ext cx="3603418" cy="378199"/>
            <a:chOff x="0" y="-6055"/>
            <a:chExt cx="3704552" cy="598985"/>
          </a:xfrm>
        </p:grpSpPr>
        <p:sp>
          <p:nvSpPr>
            <p:cNvPr id="132" name="Google Shape;132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" name="Google Shape;135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36" name="Google Shape;136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Google Shape;137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8" name="Google Shape;138;p2"/>
          <p:cNvGrpSpPr/>
          <p:nvPr/>
        </p:nvGrpSpPr>
        <p:grpSpPr>
          <a:xfrm>
            <a:off x="-92599" y="5982346"/>
            <a:ext cx="3603418" cy="378199"/>
            <a:chOff x="0" y="-6055"/>
            <a:chExt cx="3704552" cy="598985"/>
          </a:xfrm>
        </p:grpSpPr>
        <p:sp>
          <p:nvSpPr>
            <p:cNvPr id="139" name="Google Shape;139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" name="Google Shape;142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43" name="Google Shape;143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4" name="Google Shape;144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5" name="Google Shape;145;p2"/>
          <p:cNvGrpSpPr/>
          <p:nvPr/>
        </p:nvGrpSpPr>
        <p:grpSpPr>
          <a:xfrm>
            <a:off x="-626000" y="6265121"/>
            <a:ext cx="3603418" cy="378199"/>
            <a:chOff x="0" y="-6055"/>
            <a:chExt cx="3704552" cy="598985"/>
          </a:xfrm>
        </p:grpSpPr>
        <p:sp>
          <p:nvSpPr>
            <p:cNvPr id="146" name="Google Shape;146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" name="Google Shape;149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50" name="Google Shape;150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" name="Google Shape;151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2" name="Google Shape;152;p2"/>
          <p:cNvGrpSpPr/>
          <p:nvPr/>
        </p:nvGrpSpPr>
        <p:grpSpPr>
          <a:xfrm>
            <a:off x="-359300" y="6612350"/>
            <a:ext cx="3603418" cy="378199"/>
            <a:chOff x="0" y="-6055"/>
            <a:chExt cx="3704552" cy="598985"/>
          </a:xfrm>
        </p:grpSpPr>
        <p:sp>
          <p:nvSpPr>
            <p:cNvPr id="153" name="Google Shape;153;p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" name="Google Shape;156;p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57" name="Google Shape;157;p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3"/>
          <p:cNvSpPr txBox="1">
            <a:spLocks noGrp="1"/>
          </p:cNvSpPr>
          <p:nvPr>
            <p:ph type="subTitle" idx="1"/>
          </p:nvPr>
        </p:nvSpPr>
        <p:spPr>
          <a:xfrm>
            <a:off x="1217558" y="1800269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80" name="Google Shape;680;p13"/>
          <p:cNvSpPr txBox="1">
            <a:spLocks noGrp="1"/>
          </p:cNvSpPr>
          <p:nvPr>
            <p:ph type="subTitle" idx="2"/>
          </p:nvPr>
        </p:nvSpPr>
        <p:spPr>
          <a:xfrm>
            <a:off x="1217558" y="3405160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81" name="Google Shape;681;p13"/>
          <p:cNvSpPr txBox="1">
            <a:spLocks noGrp="1"/>
          </p:cNvSpPr>
          <p:nvPr>
            <p:ph type="subTitle" idx="3"/>
          </p:nvPr>
        </p:nvSpPr>
        <p:spPr>
          <a:xfrm>
            <a:off x="1217558" y="5010050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682" name="Google Shape;682;p13"/>
          <p:cNvSpPr txBox="1">
            <a:spLocks noGrp="1"/>
          </p:cNvSpPr>
          <p:nvPr>
            <p:ph type="title"/>
          </p:nvPr>
        </p:nvSpPr>
        <p:spPr>
          <a:xfrm>
            <a:off x="1217550" y="663663"/>
            <a:ext cx="9755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83" name="Google Shape;683;p13"/>
          <p:cNvSpPr txBox="1">
            <a:spLocks noGrp="1"/>
          </p:cNvSpPr>
          <p:nvPr>
            <p:ph type="body" idx="4"/>
          </p:nvPr>
        </p:nvSpPr>
        <p:spPr>
          <a:xfrm>
            <a:off x="1217550" y="2238218"/>
            <a:ext cx="97551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84" name="Google Shape;684;p13"/>
          <p:cNvSpPr txBox="1">
            <a:spLocks noGrp="1"/>
          </p:cNvSpPr>
          <p:nvPr>
            <p:ph type="body" idx="5"/>
          </p:nvPr>
        </p:nvSpPr>
        <p:spPr>
          <a:xfrm>
            <a:off x="1217550" y="3831678"/>
            <a:ext cx="97551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85" name="Google Shape;685;p13"/>
          <p:cNvSpPr txBox="1">
            <a:spLocks noGrp="1"/>
          </p:cNvSpPr>
          <p:nvPr>
            <p:ph type="body" idx="6"/>
          </p:nvPr>
        </p:nvSpPr>
        <p:spPr>
          <a:xfrm>
            <a:off x="1217550" y="5423338"/>
            <a:ext cx="9756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grpSp>
        <p:nvGrpSpPr>
          <p:cNvPr id="686" name="Google Shape;686;p13"/>
          <p:cNvGrpSpPr/>
          <p:nvPr/>
        </p:nvGrpSpPr>
        <p:grpSpPr>
          <a:xfrm>
            <a:off x="409333" y="876437"/>
            <a:ext cx="297786" cy="7023363"/>
            <a:chOff x="1678831" y="462018"/>
            <a:chExt cx="347677" cy="7023363"/>
          </a:xfrm>
        </p:grpSpPr>
        <p:sp>
          <p:nvSpPr>
            <p:cNvPr id="687" name="Google Shape;687;p13"/>
            <p:cNvSpPr/>
            <p:nvPr/>
          </p:nvSpPr>
          <p:spPr>
            <a:xfrm>
              <a:off x="1678831" y="465511"/>
              <a:ext cx="347675" cy="6854470"/>
            </a:xfrm>
            <a:custGeom>
              <a:avLst/>
              <a:gdLst/>
              <a:ahLst/>
              <a:cxnLst/>
              <a:rect l="l" t="t" r="r" b="b"/>
              <a:pathLst>
                <a:path w="13907" h="242443" extrusionOk="0">
                  <a:moveTo>
                    <a:pt x="7049" y="0"/>
                  </a:moveTo>
                  <a:lnTo>
                    <a:pt x="0" y="22670"/>
                  </a:lnTo>
                  <a:lnTo>
                    <a:pt x="0" y="242443"/>
                  </a:lnTo>
                  <a:lnTo>
                    <a:pt x="13907" y="242443"/>
                  </a:lnTo>
                  <a:lnTo>
                    <a:pt x="13907" y="22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</p:sp>
        <p:grpSp>
          <p:nvGrpSpPr>
            <p:cNvPr id="688" name="Google Shape;688;p13"/>
            <p:cNvGrpSpPr/>
            <p:nvPr/>
          </p:nvGrpSpPr>
          <p:grpSpPr>
            <a:xfrm rot="-5400000">
              <a:off x="-1650722" y="3791593"/>
              <a:ext cx="7006806" cy="347656"/>
              <a:chOff x="272941" y="1099977"/>
              <a:chExt cx="8142715" cy="609602"/>
            </a:xfrm>
          </p:grpSpPr>
          <p:sp>
            <p:nvSpPr>
              <p:cNvPr id="689" name="Google Shape;689;p13"/>
              <p:cNvSpPr/>
              <p:nvPr/>
            </p:nvSpPr>
            <p:spPr>
              <a:xfrm>
                <a:off x="272941" y="1099977"/>
                <a:ext cx="7403700" cy="609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3"/>
              <p:cNvSpPr/>
              <p:nvPr/>
            </p:nvSpPr>
            <p:spPr>
              <a:xfrm rot="5400000">
                <a:off x="7741406" y="1035329"/>
                <a:ext cx="609600" cy="738900"/>
              </a:xfrm>
              <a:prstGeom prst="triangle">
                <a:avLst>
                  <a:gd name="adj" fmla="val 50000"/>
                </a:avLst>
              </a:prstGeom>
              <a:solidFill>
                <a:srgbClr val="F2CC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3"/>
              <p:cNvSpPr/>
              <p:nvPr/>
            </p:nvSpPr>
            <p:spPr>
              <a:xfrm rot="5400000">
                <a:off x="8078528" y="1220051"/>
                <a:ext cx="304800" cy="369454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2" name="Google Shape;692;p13"/>
            <p:cNvGrpSpPr/>
            <p:nvPr/>
          </p:nvGrpSpPr>
          <p:grpSpPr>
            <a:xfrm rot="-5400000">
              <a:off x="-1658027" y="3804690"/>
              <a:ext cx="7018737" cy="342644"/>
              <a:chOff x="-389493" y="342268"/>
              <a:chExt cx="7835161" cy="612084"/>
            </a:xfrm>
          </p:grpSpPr>
          <p:pic>
            <p:nvPicPr>
              <p:cNvPr id="693" name="Google Shape;693;p13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-389493" y="351236"/>
                <a:ext cx="7137002" cy="598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94" name="Google Shape;694;p13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46237" y="342268"/>
                <a:ext cx="699431" cy="6120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95" name="Google Shape;695;p13"/>
          <p:cNvGrpSpPr/>
          <p:nvPr/>
        </p:nvGrpSpPr>
        <p:grpSpPr>
          <a:xfrm rot="10800000">
            <a:off x="9307254" y="1269670"/>
            <a:ext cx="3603418" cy="378199"/>
            <a:chOff x="0" y="-6055"/>
            <a:chExt cx="3704552" cy="598985"/>
          </a:xfrm>
        </p:grpSpPr>
        <p:sp>
          <p:nvSpPr>
            <p:cNvPr id="696" name="Google Shape;696;p13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3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9" name="Google Shape;699;p13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700" name="Google Shape;700;p13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1" name="Google Shape;701;p13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02" name="Google Shape;702;p13"/>
          <p:cNvGrpSpPr/>
          <p:nvPr/>
        </p:nvGrpSpPr>
        <p:grpSpPr>
          <a:xfrm rot="9715028">
            <a:off x="9512783" y="400947"/>
            <a:ext cx="3603196" cy="378251"/>
            <a:chOff x="0" y="-6055"/>
            <a:chExt cx="3704552" cy="598985"/>
          </a:xfrm>
        </p:grpSpPr>
        <p:sp>
          <p:nvSpPr>
            <p:cNvPr id="703" name="Google Shape;703;p13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3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6" name="Google Shape;706;p13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707" name="Google Shape;707;p13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8" name="Google Shape;708;p13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09" name="Google Shape;709;p13"/>
          <p:cNvGrpSpPr/>
          <p:nvPr/>
        </p:nvGrpSpPr>
        <p:grpSpPr>
          <a:xfrm rot="8961692">
            <a:off x="9039124" y="-237064"/>
            <a:ext cx="3603370" cy="378229"/>
            <a:chOff x="0" y="-6055"/>
            <a:chExt cx="3704552" cy="598985"/>
          </a:xfrm>
        </p:grpSpPr>
        <p:sp>
          <p:nvSpPr>
            <p:cNvPr id="710" name="Google Shape;710;p13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3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3" name="Google Shape;713;p13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714" name="Google Shape;714;p13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5" name="Google Shape;715;p13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47" name="Google Shape;747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"/>
          <p:cNvSpPr txBox="1">
            <a:spLocks noGrp="1"/>
          </p:cNvSpPr>
          <p:nvPr>
            <p:ph type="title"/>
          </p:nvPr>
        </p:nvSpPr>
        <p:spPr>
          <a:xfrm>
            <a:off x="60727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body" idx="1"/>
          </p:nvPr>
        </p:nvSpPr>
        <p:spPr>
          <a:xfrm>
            <a:off x="60727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24" name="Google Shape;224;p5"/>
          <p:cNvGrpSpPr/>
          <p:nvPr/>
        </p:nvGrpSpPr>
        <p:grpSpPr>
          <a:xfrm>
            <a:off x="174275" y="594537"/>
            <a:ext cx="310700" cy="7023363"/>
            <a:chOff x="1671292" y="462018"/>
            <a:chExt cx="362755" cy="7023363"/>
          </a:xfrm>
        </p:grpSpPr>
        <p:sp>
          <p:nvSpPr>
            <p:cNvPr id="225" name="Google Shape;225;p5"/>
            <p:cNvSpPr/>
            <p:nvPr/>
          </p:nvSpPr>
          <p:spPr>
            <a:xfrm>
              <a:off x="1678831" y="465511"/>
              <a:ext cx="347675" cy="6854470"/>
            </a:xfrm>
            <a:custGeom>
              <a:avLst/>
              <a:gdLst/>
              <a:ahLst/>
              <a:cxnLst/>
              <a:rect l="l" t="t" r="r" b="b"/>
              <a:pathLst>
                <a:path w="13907" h="242443" extrusionOk="0">
                  <a:moveTo>
                    <a:pt x="7049" y="0"/>
                  </a:moveTo>
                  <a:lnTo>
                    <a:pt x="0" y="22670"/>
                  </a:lnTo>
                  <a:lnTo>
                    <a:pt x="0" y="242443"/>
                  </a:lnTo>
                  <a:lnTo>
                    <a:pt x="13907" y="242443"/>
                  </a:lnTo>
                  <a:lnTo>
                    <a:pt x="13907" y="22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</p:sp>
        <p:grpSp>
          <p:nvGrpSpPr>
            <p:cNvPr id="226" name="Google Shape;226;p5"/>
            <p:cNvGrpSpPr/>
            <p:nvPr/>
          </p:nvGrpSpPr>
          <p:grpSpPr>
            <a:xfrm rot="-5400000">
              <a:off x="-1650722" y="3791593"/>
              <a:ext cx="7006806" cy="347656"/>
              <a:chOff x="272941" y="1099977"/>
              <a:chExt cx="8142715" cy="609602"/>
            </a:xfrm>
          </p:grpSpPr>
          <p:sp>
            <p:nvSpPr>
              <p:cNvPr id="227" name="Google Shape;227;p5"/>
              <p:cNvSpPr/>
              <p:nvPr/>
            </p:nvSpPr>
            <p:spPr>
              <a:xfrm>
                <a:off x="272941" y="1099977"/>
                <a:ext cx="7403700" cy="609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 rot="5400000">
                <a:off x="7741406" y="1035329"/>
                <a:ext cx="609600" cy="738900"/>
              </a:xfrm>
              <a:prstGeom prst="triangle">
                <a:avLst>
                  <a:gd name="adj" fmla="val 50000"/>
                </a:avLst>
              </a:prstGeom>
              <a:solidFill>
                <a:srgbClr val="F2CC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5400000">
                <a:off x="8078528" y="1220051"/>
                <a:ext cx="304800" cy="369454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" name="Google Shape;230;p5"/>
            <p:cNvGrpSpPr/>
            <p:nvPr/>
          </p:nvGrpSpPr>
          <p:grpSpPr>
            <a:xfrm rot="-5400000">
              <a:off x="-1657743" y="3793591"/>
              <a:ext cx="7020825" cy="362755"/>
              <a:chOff x="-389493" y="326678"/>
              <a:chExt cx="7837491" cy="648009"/>
            </a:xfrm>
          </p:grpSpPr>
          <p:pic>
            <p:nvPicPr>
              <p:cNvPr id="231" name="Google Shape;231;p5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-389493" y="351236"/>
                <a:ext cx="7121735" cy="598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5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43907" y="326678"/>
                <a:ext cx="704091" cy="6480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3" name="Google Shape;233;p5"/>
          <p:cNvGrpSpPr/>
          <p:nvPr/>
        </p:nvGrpSpPr>
        <p:grpSpPr>
          <a:xfrm>
            <a:off x="478533" y="1379737"/>
            <a:ext cx="297786" cy="7023363"/>
            <a:chOff x="1678831" y="462018"/>
            <a:chExt cx="347677" cy="7023363"/>
          </a:xfrm>
        </p:grpSpPr>
        <p:sp>
          <p:nvSpPr>
            <p:cNvPr id="234" name="Google Shape;234;p5"/>
            <p:cNvSpPr/>
            <p:nvPr/>
          </p:nvSpPr>
          <p:spPr>
            <a:xfrm>
              <a:off x="1678831" y="465511"/>
              <a:ext cx="347675" cy="6854470"/>
            </a:xfrm>
            <a:custGeom>
              <a:avLst/>
              <a:gdLst/>
              <a:ahLst/>
              <a:cxnLst/>
              <a:rect l="l" t="t" r="r" b="b"/>
              <a:pathLst>
                <a:path w="13907" h="242443" extrusionOk="0">
                  <a:moveTo>
                    <a:pt x="7049" y="0"/>
                  </a:moveTo>
                  <a:lnTo>
                    <a:pt x="0" y="22670"/>
                  </a:lnTo>
                  <a:lnTo>
                    <a:pt x="0" y="242443"/>
                  </a:lnTo>
                  <a:lnTo>
                    <a:pt x="13907" y="242443"/>
                  </a:lnTo>
                  <a:lnTo>
                    <a:pt x="13907" y="22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</p:sp>
        <p:grpSp>
          <p:nvGrpSpPr>
            <p:cNvPr id="235" name="Google Shape;235;p5"/>
            <p:cNvGrpSpPr/>
            <p:nvPr/>
          </p:nvGrpSpPr>
          <p:grpSpPr>
            <a:xfrm rot="-5400000">
              <a:off x="-1650722" y="3791593"/>
              <a:ext cx="7006806" cy="347656"/>
              <a:chOff x="272941" y="1099977"/>
              <a:chExt cx="8142715" cy="609602"/>
            </a:xfrm>
          </p:grpSpPr>
          <p:sp>
            <p:nvSpPr>
              <p:cNvPr id="236" name="Google Shape;236;p5"/>
              <p:cNvSpPr/>
              <p:nvPr/>
            </p:nvSpPr>
            <p:spPr>
              <a:xfrm>
                <a:off x="272941" y="1099977"/>
                <a:ext cx="7403700" cy="6096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5400000">
                <a:off x="7741406" y="1035329"/>
                <a:ext cx="609600" cy="738900"/>
              </a:xfrm>
              <a:prstGeom prst="triangle">
                <a:avLst>
                  <a:gd name="adj" fmla="val 50000"/>
                </a:avLst>
              </a:prstGeom>
              <a:solidFill>
                <a:srgbClr val="F2CC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 rot="5400000">
                <a:off x="8078528" y="1220051"/>
                <a:ext cx="304800" cy="369454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 rot="-5400000">
              <a:off x="-1658027" y="3804690"/>
              <a:ext cx="7018737" cy="342644"/>
              <a:chOff x="-389493" y="342268"/>
              <a:chExt cx="7835161" cy="612084"/>
            </a:xfrm>
          </p:grpSpPr>
          <p:pic>
            <p:nvPicPr>
              <p:cNvPr id="240" name="Google Shape;240;p5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-389493" y="351236"/>
                <a:ext cx="7137002" cy="598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1" name="Google Shape;241;p5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46237" y="342268"/>
                <a:ext cx="699431" cy="6120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42" name="Google Shape;242;p5"/>
          <p:cNvGrpSpPr/>
          <p:nvPr/>
        </p:nvGrpSpPr>
        <p:grpSpPr>
          <a:xfrm>
            <a:off x="776333" y="1852337"/>
            <a:ext cx="297786" cy="7023363"/>
            <a:chOff x="1678831" y="462018"/>
            <a:chExt cx="347677" cy="7023363"/>
          </a:xfrm>
        </p:grpSpPr>
        <p:sp>
          <p:nvSpPr>
            <p:cNvPr id="243" name="Google Shape;243;p5"/>
            <p:cNvSpPr/>
            <p:nvPr/>
          </p:nvSpPr>
          <p:spPr>
            <a:xfrm>
              <a:off x="1678831" y="465511"/>
              <a:ext cx="347675" cy="6854470"/>
            </a:xfrm>
            <a:custGeom>
              <a:avLst/>
              <a:gdLst/>
              <a:ahLst/>
              <a:cxnLst/>
              <a:rect l="l" t="t" r="r" b="b"/>
              <a:pathLst>
                <a:path w="13907" h="242443" extrusionOk="0">
                  <a:moveTo>
                    <a:pt x="7049" y="0"/>
                  </a:moveTo>
                  <a:lnTo>
                    <a:pt x="0" y="22670"/>
                  </a:lnTo>
                  <a:lnTo>
                    <a:pt x="0" y="242443"/>
                  </a:lnTo>
                  <a:lnTo>
                    <a:pt x="13907" y="242443"/>
                  </a:lnTo>
                  <a:lnTo>
                    <a:pt x="13907" y="22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</p:sp>
        <p:grpSp>
          <p:nvGrpSpPr>
            <p:cNvPr id="244" name="Google Shape;244;p5"/>
            <p:cNvGrpSpPr/>
            <p:nvPr/>
          </p:nvGrpSpPr>
          <p:grpSpPr>
            <a:xfrm rot="-5400000">
              <a:off x="-1650722" y="3791593"/>
              <a:ext cx="7006806" cy="347656"/>
              <a:chOff x="272941" y="1099977"/>
              <a:chExt cx="8142715" cy="609602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272941" y="1099977"/>
                <a:ext cx="7403700" cy="609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5400000">
                <a:off x="7741406" y="1035329"/>
                <a:ext cx="609600" cy="738900"/>
              </a:xfrm>
              <a:prstGeom prst="triangle">
                <a:avLst>
                  <a:gd name="adj" fmla="val 50000"/>
                </a:avLst>
              </a:prstGeom>
              <a:solidFill>
                <a:srgbClr val="F2CC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 rot="5400000">
                <a:off x="8078528" y="1220051"/>
                <a:ext cx="304800" cy="369454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 rot="-5400000">
              <a:off x="-1656410" y="3808642"/>
              <a:ext cx="7018188" cy="335289"/>
              <a:chOff x="-389493" y="351236"/>
              <a:chExt cx="7834548" cy="598944"/>
            </a:xfrm>
          </p:grpSpPr>
          <p:pic>
            <p:nvPicPr>
              <p:cNvPr id="249" name="Google Shape;249;p5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-389493" y="351236"/>
                <a:ext cx="7132925" cy="598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0" name="Google Shape;250;p5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46851" y="351940"/>
                <a:ext cx="698203" cy="5974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1" name="Google Shape;251;p5"/>
          <p:cNvGrpSpPr/>
          <p:nvPr/>
        </p:nvGrpSpPr>
        <p:grpSpPr>
          <a:xfrm flipH="1">
            <a:off x="9669204" y="5135164"/>
            <a:ext cx="3603418" cy="378199"/>
            <a:chOff x="0" y="-6055"/>
            <a:chExt cx="3704552" cy="598985"/>
          </a:xfrm>
        </p:grpSpPr>
        <p:sp>
          <p:nvSpPr>
            <p:cNvPr id="252" name="Google Shape;252;p5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" name="Google Shape;255;p5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256" name="Google Shape;256;p5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7" name="Google Shape;257;p5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58" name="Google Shape;258;p5"/>
          <p:cNvGrpSpPr/>
          <p:nvPr/>
        </p:nvGrpSpPr>
        <p:grpSpPr>
          <a:xfrm rot="1084972" flipH="1">
            <a:off x="9874733" y="6003834"/>
            <a:ext cx="3603196" cy="378251"/>
            <a:chOff x="0" y="-6055"/>
            <a:chExt cx="3704552" cy="598985"/>
          </a:xfrm>
        </p:grpSpPr>
        <p:sp>
          <p:nvSpPr>
            <p:cNvPr id="259" name="Google Shape;259;p5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2" name="Google Shape;262;p5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263" name="Google Shape;263;p5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5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65" name="Google Shape;265;p5"/>
          <p:cNvGrpSpPr/>
          <p:nvPr/>
        </p:nvGrpSpPr>
        <p:grpSpPr>
          <a:xfrm rot="1838308" flipH="1">
            <a:off x="9401074" y="6641866"/>
            <a:ext cx="3603370" cy="378229"/>
            <a:chOff x="0" y="-6055"/>
            <a:chExt cx="3704552" cy="598985"/>
          </a:xfrm>
        </p:grpSpPr>
        <p:sp>
          <p:nvSpPr>
            <p:cNvPr id="266" name="Google Shape;266;p5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9" name="Google Shape;269;p5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270" name="Google Shape;270;p5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1" name="Google Shape;271;p5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"/>
          <p:cNvSpPr txBox="1">
            <a:spLocks noGrp="1"/>
          </p:cNvSpPr>
          <p:nvPr>
            <p:ph type="title"/>
          </p:nvPr>
        </p:nvSpPr>
        <p:spPr>
          <a:xfrm>
            <a:off x="490775" y="751875"/>
            <a:ext cx="11210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4" name="Google Shape;274;p6"/>
          <p:cNvSpPr txBox="1">
            <a:spLocks noGrp="1"/>
          </p:cNvSpPr>
          <p:nvPr>
            <p:ph type="body" idx="1"/>
          </p:nvPr>
        </p:nvSpPr>
        <p:spPr>
          <a:xfrm>
            <a:off x="49077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2"/>
          </p:nvPr>
        </p:nvSpPr>
        <p:spPr>
          <a:xfrm>
            <a:off x="4448700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3"/>
          </p:nvPr>
        </p:nvSpPr>
        <p:spPr>
          <a:xfrm>
            <a:off x="49077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7" name="Google Shape;277;p6"/>
          <p:cNvSpPr txBox="1">
            <a:spLocks noGrp="1"/>
          </p:cNvSpPr>
          <p:nvPr>
            <p:ph type="body" idx="4"/>
          </p:nvPr>
        </p:nvSpPr>
        <p:spPr>
          <a:xfrm>
            <a:off x="4448700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 idx="5"/>
          </p:nvPr>
        </p:nvSpPr>
        <p:spPr>
          <a:xfrm>
            <a:off x="49077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9" name="Google Shape;279;p6"/>
          <p:cNvSpPr txBox="1">
            <a:spLocks noGrp="1"/>
          </p:cNvSpPr>
          <p:nvPr>
            <p:ph type="title" idx="6"/>
          </p:nvPr>
        </p:nvSpPr>
        <p:spPr>
          <a:xfrm>
            <a:off x="4448700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0" name="Google Shape;280;p6"/>
          <p:cNvSpPr txBox="1">
            <a:spLocks noGrp="1"/>
          </p:cNvSpPr>
          <p:nvPr>
            <p:ph type="title" idx="7"/>
          </p:nvPr>
        </p:nvSpPr>
        <p:spPr>
          <a:xfrm>
            <a:off x="49077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1" name="Google Shape;281;p6"/>
          <p:cNvSpPr txBox="1">
            <a:spLocks noGrp="1"/>
          </p:cNvSpPr>
          <p:nvPr>
            <p:ph type="title" idx="8"/>
          </p:nvPr>
        </p:nvSpPr>
        <p:spPr>
          <a:xfrm>
            <a:off x="4448700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2" name="Google Shape;282;p6"/>
          <p:cNvSpPr txBox="1">
            <a:spLocks noGrp="1"/>
          </p:cNvSpPr>
          <p:nvPr>
            <p:ph type="body" idx="9"/>
          </p:nvPr>
        </p:nvSpPr>
        <p:spPr>
          <a:xfrm>
            <a:off x="8406625" y="27423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3" name="Google Shape;283;p6"/>
          <p:cNvSpPr txBox="1">
            <a:spLocks noGrp="1"/>
          </p:cNvSpPr>
          <p:nvPr>
            <p:ph type="body" idx="13"/>
          </p:nvPr>
        </p:nvSpPr>
        <p:spPr>
          <a:xfrm>
            <a:off x="8406625" y="47834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4" name="Google Shape;284;p6"/>
          <p:cNvSpPr txBox="1">
            <a:spLocks noGrp="1"/>
          </p:cNvSpPr>
          <p:nvPr>
            <p:ph type="title" idx="14"/>
          </p:nvPr>
        </p:nvSpPr>
        <p:spPr>
          <a:xfrm>
            <a:off x="8406625" y="20466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5" name="Google Shape;285;p6"/>
          <p:cNvSpPr txBox="1">
            <a:spLocks noGrp="1"/>
          </p:cNvSpPr>
          <p:nvPr>
            <p:ph type="title" idx="15"/>
          </p:nvPr>
        </p:nvSpPr>
        <p:spPr>
          <a:xfrm>
            <a:off x="8406625" y="40876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286" name="Google Shape;286;p6"/>
          <p:cNvGrpSpPr/>
          <p:nvPr/>
        </p:nvGrpSpPr>
        <p:grpSpPr>
          <a:xfrm rot="7934757">
            <a:off x="7470618" y="9119"/>
            <a:ext cx="3603636" cy="378198"/>
            <a:chOff x="0" y="-6055"/>
            <a:chExt cx="3704552" cy="598985"/>
          </a:xfrm>
        </p:grpSpPr>
        <p:sp>
          <p:nvSpPr>
            <p:cNvPr id="287" name="Google Shape;287;p6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0" name="Google Shape;290;p6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291" name="Google Shape;291;p6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2" name="Google Shape;292;p6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3" name="Google Shape;293;p6"/>
          <p:cNvGrpSpPr/>
          <p:nvPr/>
        </p:nvGrpSpPr>
        <p:grpSpPr>
          <a:xfrm rot="7427972">
            <a:off x="8633947" y="-59616"/>
            <a:ext cx="3603404" cy="378192"/>
            <a:chOff x="0" y="-6055"/>
            <a:chExt cx="3704552" cy="598985"/>
          </a:xfrm>
        </p:grpSpPr>
        <p:sp>
          <p:nvSpPr>
            <p:cNvPr id="294" name="Google Shape;294;p6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" name="Google Shape;297;p6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298" name="Google Shape;298;p6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6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0" name="Google Shape;300;p6"/>
          <p:cNvGrpSpPr/>
          <p:nvPr/>
        </p:nvGrpSpPr>
        <p:grpSpPr>
          <a:xfrm rot="6544209">
            <a:off x="9683103" y="-147085"/>
            <a:ext cx="3603350" cy="378173"/>
            <a:chOff x="0" y="-6055"/>
            <a:chExt cx="3704552" cy="598985"/>
          </a:xfrm>
        </p:grpSpPr>
        <p:sp>
          <p:nvSpPr>
            <p:cNvPr id="301" name="Google Shape;301;p6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" name="Google Shape;304;p6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05" name="Google Shape;305;p6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6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v2">
  <p:cSld name="CUSTOM_2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7"/>
          <p:cNvGrpSpPr/>
          <p:nvPr/>
        </p:nvGrpSpPr>
        <p:grpSpPr>
          <a:xfrm>
            <a:off x="409333" y="876437"/>
            <a:ext cx="297786" cy="7023363"/>
            <a:chOff x="1678831" y="462018"/>
            <a:chExt cx="347677" cy="7023363"/>
          </a:xfrm>
        </p:grpSpPr>
        <p:sp>
          <p:nvSpPr>
            <p:cNvPr id="309" name="Google Shape;309;p7"/>
            <p:cNvSpPr/>
            <p:nvPr/>
          </p:nvSpPr>
          <p:spPr>
            <a:xfrm>
              <a:off x="1678831" y="465511"/>
              <a:ext cx="347675" cy="6854470"/>
            </a:xfrm>
            <a:custGeom>
              <a:avLst/>
              <a:gdLst/>
              <a:ahLst/>
              <a:cxnLst/>
              <a:rect l="l" t="t" r="r" b="b"/>
              <a:pathLst>
                <a:path w="13907" h="242443" extrusionOk="0">
                  <a:moveTo>
                    <a:pt x="7049" y="0"/>
                  </a:moveTo>
                  <a:lnTo>
                    <a:pt x="0" y="22670"/>
                  </a:lnTo>
                  <a:lnTo>
                    <a:pt x="0" y="242443"/>
                  </a:lnTo>
                  <a:lnTo>
                    <a:pt x="13907" y="242443"/>
                  </a:lnTo>
                  <a:lnTo>
                    <a:pt x="13907" y="22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</p:sp>
        <p:grpSp>
          <p:nvGrpSpPr>
            <p:cNvPr id="310" name="Google Shape;310;p7"/>
            <p:cNvGrpSpPr/>
            <p:nvPr/>
          </p:nvGrpSpPr>
          <p:grpSpPr>
            <a:xfrm rot="-5400000">
              <a:off x="-1650722" y="3791593"/>
              <a:ext cx="7006806" cy="347656"/>
              <a:chOff x="272941" y="1099977"/>
              <a:chExt cx="8142715" cy="609602"/>
            </a:xfrm>
          </p:grpSpPr>
          <p:sp>
            <p:nvSpPr>
              <p:cNvPr id="311" name="Google Shape;311;p7"/>
              <p:cNvSpPr/>
              <p:nvPr/>
            </p:nvSpPr>
            <p:spPr>
              <a:xfrm>
                <a:off x="272941" y="1099977"/>
                <a:ext cx="7403700" cy="609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 rot="5400000">
                <a:off x="7741406" y="1035329"/>
                <a:ext cx="609600" cy="738900"/>
              </a:xfrm>
              <a:prstGeom prst="triangle">
                <a:avLst>
                  <a:gd name="adj" fmla="val 50000"/>
                </a:avLst>
              </a:prstGeom>
              <a:solidFill>
                <a:srgbClr val="F2CC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 rot="5400000">
                <a:off x="8078528" y="1220051"/>
                <a:ext cx="304800" cy="369454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7"/>
            <p:cNvGrpSpPr/>
            <p:nvPr/>
          </p:nvGrpSpPr>
          <p:grpSpPr>
            <a:xfrm rot="-5400000">
              <a:off x="-1658027" y="3804690"/>
              <a:ext cx="7018737" cy="342644"/>
              <a:chOff x="-389493" y="342268"/>
              <a:chExt cx="7835161" cy="612084"/>
            </a:xfrm>
          </p:grpSpPr>
          <p:pic>
            <p:nvPicPr>
              <p:cNvPr id="315" name="Google Shape;315;p7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-389493" y="351236"/>
                <a:ext cx="7137002" cy="598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6" name="Google Shape;316;p7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46237" y="342268"/>
                <a:ext cx="699431" cy="6120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7" name="Google Shape;317;p7"/>
          <p:cNvSpPr txBox="1">
            <a:spLocks noGrp="1"/>
          </p:cNvSpPr>
          <p:nvPr>
            <p:ph type="title"/>
          </p:nvPr>
        </p:nvSpPr>
        <p:spPr>
          <a:xfrm>
            <a:off x="1707000" y="876425"/>
            <a:ext cx="8778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"/>
          <p:cNvSpPr txBox="1">
            <a:spLocks noGrp="1"/>
          </p:cNvSpPr>
          <p:nvPr>
            <p:ph type="body" idx="1"/>
          </p:nvPr>
        </p:nvSpPr>
        <p:spPr>
          <a:xfrm>
            <a:off x="1707000" y="1889875"/>
            <a:ext cx="50586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2"/>
          </p:nvPr>
        </p:nvSpPr>
        <p:spPr>
          <a:xfrm>
            <a:off x="9736200" y="1889875"/>
            <a:ext cx="748800" cy="409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20" name="Google Shape;320;p7"/>
          <p:cNvGrpSpPr/>
          <p:nvPr/>
        </p:nvGrpSpPr>
        <p:grpSpPr>
          <a:xfrm>
            <a:off x="707133" y="1257437"/>
            <a:ext cx="297786" cy="7023363"/>
            <a:chOff x="1678831" y="462018"/>
            <a:chExt cx="347677" cy="7023363"/>
          </a:xfrm>
        </p:grpSpPr>
        <p:sp>
          <p:nvSpPr>
            <p:cNvPr id="321" name="Google Shape;321;p7"/>
            <p:cNvSpPr/>
            <p:nvPr/>
          </p:nvSpPr>
          <p:spPr>
            <a:xfrm>
              <a:off x="1678831" y="465511"/>
              <a:ext cx="347675" cy="6854470"/>
            </a:xfrm>
            <a:custGeom>
              <a:avLst/>
              <a:gdLst/>
              <a:ahLst/>
              <a:cxnLst/>
              <a:rect l="l" t="t" r="r" b="b"/>
              <a:pathLst>
                <a:path w="13907" h="242443" extrusionOk="0">
                  <a:moveTo>
                    <a:pt x="7049" y="0"/>
                  </a:moveTo>
                  <a:lnTo>
                    <a:pt x="0" y="22670"/>
                  </a:lnTo>
                  <a:lnTo>
                    <a:pt x="0" y="242443"/>
                  </a:lnTo>
                  <a:lnTo>
                    <a:pt x="13907" y="242443"/>
                  </a:lnTo>
                  <a:lnTo>
                    <a:pt x="13907" y="22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</p:sp>
        <p:grpSp>
          <p:nvGrpSpPr>
            <p:cNvPr id="322" name="Google Shape;322;p7"/>
            <p:cNvGrpSpPr/>
            <p:nvPr/>
          </p:nvGrpSpPr>
          <p:grpSpPr>
            <a:xfrm rot="-5400000">
              <a:off x="-1650722" y="3791593"/>
              <a:ext cx="7006806" cy="347656"/>
              <a:chOff x="272941" y="1099977"/>
              <a:chExt cx="8142715" cy="609602"/>
            </a:xfrm>
          </p:grpSpPr>
          <p:sp>
            <p:nvSpPr>
              <p:cNvPr id="323" name="Google Shape;323;p7"/>
              <p:cNvSpPr/>
              <p:nvPr/>
            </p:nvSpPr>
            <p:spPr>
              <a:xfrm>
                <a:off x="272941" y="1099977"/>
                <a:ext cx="7403700" cy="6096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 rot="5400000">
                <a:off x="7741406" y="1035329"/>
                <a:ext cx="609600" cy="738900"/>
              </a:xfrm>
              <a:prstGeom prst="triangle">
                <a:avLst>
                  <a:gd name="adj" fmla="val 50000"/>
                </a:avLst>
              </a:prstGeom>
              <a:solidFill>
                <a:srgbClr val="F2CC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 rot="5400000">
                <a:off x="8078528" y="1220051"/>
                <a:ext cx="304800" cy="369454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" name="Google Shape;326;p7"/>
            <p:cNvGrpSpPr/>
            <p:nvPr/>
          </p:nvGrpSpPr>
          <p:grpSpPr>
            <a:xfrm rot="-5400000">
              <a:off x="-1658027" y="3804690"/>
              <a:ext cx="7018737" cy="342644"/>
              <a:chOff x="-389493" y="342268"/>
              <a:chExt cx="7835161" cy="612084"/>
            </a:xfrm>
          </p:grpSpPr>
          <p:pic>
            <p:nvPicPr>
              <p:cNvPr id="327" name="Google Shape;327;p7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-389493" y="351236"/>
                <a:ext cx="7137002" cy="598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8" name="Google Shape;328;p7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46237" y="342268"/>
                <a:ext cx="699431" cy="6120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8"/>
          <p:cNvSpPr txBox="1">
            <a:spLocks noGrp="1"/>
          </p:cNvSpPr>
          <p:nvPr>
            <p:ph type="title"/>
          </p:nvPr>
        </p:nvSpPr>
        <p:spPr>
          <a:xfrm>
            <a:off x="2401350" y="2164450"/>
            <a:ext cx="7389300" cy="206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1" name="Google Shape;331;p8"/>
          <p:cNvSpPr txBox="1">
            <a:spLocks noGrp="1"/>
          </p:cNvSpPr>
          <p:nvPr>
            <p:ph type="body" idx="1"/>
          </p:nvPr>
        </p:nvSpPr>
        <p:spPr>
          <a:xfrm>
            <a:off x="2401350" y="424810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32" name="Google Shape;332;p8"/>
          <p:cNvGrpSpPr/>
          <p:nvPr/>
        </p:nvGrpSpPr>
        <p:grpSpPr>
          <a:xfrm rot="6897320">
            <a:off x="7565525" y="163267"/>
            <a:ext cx="3603476" cy="378173"/>
            <a:chOff x="0" y="-6055"/>
            <a:chExt cx="3704552" cy="598985"/>
          </a:xfrm>
        </p:grpSpPr>
        <p:sp>
          <p:nvSpPr>
            <p:cNvPr id="333" name="Google Shape;333;p8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" name="Google Shape;336;p8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37" name="Google Shape;337;p8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8" name="Google Shape;338;p8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39" name="Google Shape;339;p8"/>
          <p:cNvGrpSpPr/>
          <p:nvPr/>
        </p:nvGrpSpPr>
        <p:grpSpPr>
          <a:xfrm rot="8977210">
            <a:off x="9432564" y="163258"/>
            <a:ext cx="3603245" cy="378192"/>
            <a:chOff x="0" y="-6055"/>
            <a:chExt cx="3704552" cy="598985"/>
          </a:xfrm>
        </p:grpSpPr>
        <p:sp>
          <p:nvSpPr>
            <p:cNvPr id="340" name="Google Shape;340;p8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3" name="Google Shape;343;p8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44" name="Google Shape;344;p8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5" name="Google Shape;345;p8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6" name="Google Shape;346;p8"/>
          <p:cNvGrpSpPr/>
          <p:nvPr/>
        </p:nvGrpSpPr>
        <p:grpSpPr>
          <a:xfrm rot="10390823">
            <a:off x="10308585" y="1170365"/>
            <a:ext cx="3603351" cy="378181"/>
            <a:chOff x="0" y="-6055"/>
            <a:chExt cx="3704552" cy="598985"/>
          </a:xfrm>
        </p:grpSpPr>
        <p:sp>
          <p:nvSpPr>
            <p:cNvPr id="347" name="Google Shape;347;p8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0" name="Google Shape;350;p8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51" name="Google Shape;351;p8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8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53" name="Google Shape;353;p8"/>
          <p:cNvGrpSpPr/>
          <p:nvPr/>
        </p:nvGrpSpPr>
        <p:grpSpPr>
          <a:xfrm rot="-9354392">
            <a:off x="10397835" y="2773871"/>
            <a:ext cx="3603584" cy="378214"/>
            <a:chOff x="0" y="-6055"/>
            <a:chExt cx="3704552" cy="598985"/>
          </a:xfrm>
        </p:grpSpPr>
        <p:sp>
          <p:nvSpPr>
            <p:cNvPr id="354" name="Google Shape;354;p8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" name="Google Shape;357;p8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58" name="Google Shape;358;p8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9" name="Google Shape;359;p8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60" name="Google Shape;360;p8"/>
          <p:cNvGrpSpPr/>
          <p:nvPr/>
        </p:nvGrpSpPr>
        <p:grpSpPr>
          <a:xfrm rot="-8464295">
            <a:off x="10308532" y="4242399"/>
            <a:ext cx="3603447" cy="376473"/>
            <a:chOff x="0" y="-6056"/>
            <a:chExt cx="3704552" cy="596265"/>
          </a:xfrm>
        </p:grpSpPr>
        <p:sp>
          <p:nvSpPr>
            <p:cNvPr id="361" name="Google Shape;361;p8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4" name="Google Shape;364;p8"/>
            <p:cNvGrpSpPr/>
            <p:nvPr/>
          </p:nvGrpSpPr>
          <p:grpSpPr>
            <a:xfrm>
              <a:off x="0" y="-6056"/>
              <a:ext cx="3704552" cy="596265"/>
              <a:chOff x="3742379" y="351226"/>
              <a:chExt cx="3704552" cy="596265"/>
            </a:xfrm>
          </p:grpSpPr>
          <p:pic>
            <p:nvPicPr>
              <p:cNvPr id="365" name="Google Shape;365;p8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6"/>
                <a:ext cx="2964903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6" name="Google Shape;366;p8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67" name="Google Shape;367;p8"/>
          <p:cNvGrpSpPr/>
          <p:nvPr/>
        </p:nvGrpSpPr>
        <p:grpSpPr>
          <a:xfrm rot="1461255">
            <a:off x="-1502293" y="2991385"/>
            <a:ext cx="3603245" cy="378198"/>
            <a:chOff x="0" y="-6055"/>
            <a:chExt cx="3704552" cy="598985"/>
          </a:xfrm>
        </p:grpSpPr>
        <p:sp>
          <p:nvSpPr>
            <p:cNvPr id="368" name="Google Shape;368;p8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1" name="Google Shape;371;p8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72" name="Google Shape;372;p8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73" name="Google Shape;373;p8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4" name="Google Shape;374;p8"/>
          <p:cNvGrpSpPr/>
          <p:nvPr/>
        </p:nvGrpSpPr>
        <p:grpSpPr>
          <a:xfrm>
            <a:off x="-2001798" y="4241539"/>
            <a:ext cx="3603418" cy="378199"/>
            <a:chOff x="0" y="-6055"/>
            <a:chExt cx="3704552" cy="598985"/>
          </a:xfrm>
        </p:grpSpPr>
        <p:sp>
          <p:nvSpPr>
            <p:cNvPr id="375" name="Google Shape;375;p8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8" name="Google Shape;378;p8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79" name="Google Shape;379;p8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0" name="Google Shape;380;p8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81" name="Google Shape;381;p8"/>
          <p:cNvGrpSpPr/>
          <p:nvPr/>
        </p:nvGrpSpPr>
        <p:grpSpPr>
          <a:xfrm rot="-1940329">
            <a:off x="-2207104" y="5872180"/>
            <a:ext cx="3603270" cy="378230"/>
            <a:chOff x="0" y="-6055"/>
            <a:chExt cx="3704552" cy="598985"/>
          </a:xfrm>
        </p:grpSpPr>
        <p:sp>
          <p:nvSpPr>
            <p:cNvPr id="382" name="Google Shape;382;p8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5" name="Google Shape;385;p8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86" name="Google Shape;386;p8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7" name="Google Shape;387;p8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88" name="Google Shape;388;p8"/>
          <p:cNvGrpSpPr/>
          <p:nvPr/>
        </p:nvGrpSpPr>
        <p:grpSpPr>
          <a:xfrm rot="-3385556">
            <a:off x="-647741" y="6552889"/>
            <a:ext cx="3603302" cy="378225"/>
            <a:chOff x="0" y="-6055"/>
            <a:chExt cx="3704552" cy="598985"/>
          </a:xfrm>
        </p:grpSpPr>
        <p:sp>
          <p:nvSpPr>
            <p:cNvPr id="389" name="Google Shape;389;p8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2" name="Google Shape;392;p8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393" name="Google Shape;393;p8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4" name="Google Shape;394;p8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95" name="Google Shape;395;p8"/>
          <p:cNvGrpSpPr/>
          <p:nvPr/>
        </p:nvGrpSpPr>
        <p:grpSpPr>
          <a:xfrm rot="-4602999">
            <a:off x="1197627" y="6906699"/>
            <a:ext cx="3603509" cy="378198"/>
            <a:chOff x="0" y="-6055"/>
            <a:chExt cx="3704552" cy="598985"/>
          </a:xfrm>
        </p:grpSpPr>
        <p:sp>
          <p:nvSpPr>
            <p:cNvPr id="396" name="Google Shape;396;p8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9" name="Google Shape;399;p8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00" name="Google Shape;400;p8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1" name="Google Shape;401;p8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"/>
          <p:cNvSpPr txBox="1">
            <a:spLocks noGrp="1"/>
          </p:cNvSpPr>
          <p:nvPr>
            <p:ph type="subTitle" idx="1"/>
          </p:nvPr>
        </p:nvSpPr>
        <p:spPr>
          <a:xfrm>
            <a:off x="104481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04" name="Google Shape;404;p9"/>
          <p:cNvSpPr txBox="1">
            <a:spLocks noGrp="1"/>
          </p:cNvSpPr>
          <p:nvPr>
            <p:ph type="subTitle" idx="2"/>
          </p:nvPr>
        </p:nvSpPr>
        <p:spPr>
          <a:xfrm>
            <a:off x="663560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05" name="Google Shape;405;p9"/>
          <p:cNvSpPr txBox="1">
            <a:spLocks noGrp="1"/>
          </p:cNvSpPr>
          <p:nvPr>
            <p:ph type="title"/>
          </p:nvPr>
        </p:nvSpPr>
        <p:spPr>
          <a:xfrm>
            <a:off x="104480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06" name="Google Shape;406;p9"/>
          <p:cNvSpPr txBox="1">
            <a:spLocks noGrp="1"/>
          </p:cNvSpPr>
          <p:nvPr>
            <p:ph type="body" idx="3"/>
          </p:nvPr>
        </p:nvSpPr>
        <p:spPr>
          <a:xfrm>
            <a:off x="104480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body" idx="4"/>
          </p:nvPr>
        </p:nvSpPr>
        <p:spPr>
          <a:xfrm>
            <a:off x="663559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09333" y="876437"/>
            <a:ext cx="297786" cy="7023363"/>
            <a:chOff x="1678831" y="462018"/>
            <a:chExt cx="347677" cy="7023363"/>
          </a:xfrm>
        </p:grpSpPr>
        <p:sp>
          <p:nvSpPr>
            <p:cNvPr id="409" name="Google Shape;409;p9"/>
            <p:cNvSpPr/>
            <p:nvPr/>
          </p:nvSpPr>
          <p:spPr>
            <a:xfrm>
              <a:off x="1678831" y="465511"/>
              <a:ext cx="347675" cy="6854470"/>
            </a:xfrm>
            <a:custGeom>
              <a:avLst/>
              <a:gdLst/>
              <a:ahLst/>
              <a:cxnLst/>
              <a:rect l="l" t="t" r="r" b="b"/>
              <a:pathLst>
                <a:path w="13907" h="242443" extrusionOk="0">
                  <a:moveTo>
                    <a:pt x="7049" y="0"/>
                  </a:moveTo>
                  <a:lnTo>
                    <a:pt x="0" y="22670"/>
                  </a:lnTo>
                  <a:lnTo>
                    <a:pt x="0" y="242443"/>
                  </a:lnTo>
                  <a:lnTo>
                    <a:pt x="13907" y="242443"/>
                  </a:lnTo>
                  <a:lnTo>
                    <a:pt x="13907" y="22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</p:sp>
        <p:grpSp>
          <p:nvGrpSpPr>
            <p:cNvPr id="410" name="Google Shape;410;p9"/>
            <p:cNvGrpSpPr/>
            <p:nvPr/>
          </p:nvGrpSpPr>
          <p:grpSpPr>
            <a:xfrm rot="-5400000">
              <a:off x="-1650722" y="3791593"/>
              <a:ext cx="7006806" cy="347656"/>
              <a:chOff x="272941" y="1099977"/>
              <a:chExt cx="8142715" cy="609602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2941" y="1099977"/>
                <a:ext cx="7403700" cy="6096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 rot="5400000">
                <a:off x="7741406" y="1035329"/>
                <a:ext cx="609600" cy="738900"/>
              </a:xfrm>
              <a:prstGeom prst="triangle">
                <a:avLst>
                  <a:gd name="adj" fmla="val 50000"/>
                </a:avLst>
              </a:prstGeom>
              <a:solidFill>
                <a:srgbClr val="F2CC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 rot="5400000">
                <a:off x="8078528" y="1220051"/>
                <a:ext cx="304800" cy="369454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" name="Google Shape;414;p9"/>
            <p:cNvGrpSpPr/>
            <p:nvPr/>
          </p:nvGrpSpPr>
          <p:grpSpPr>
            <a:xfrm rot="-5400000">
              <a:off x="-1658027" y="3804690"/>
              <a:ext cx="7018737" cy="342644"/>
              <a:chOff x="-389493" y="342268"/>
              <a:chExt cx="7835161" cy="612084"/>
            </a:xfrm>
          </p:grpSpPr>
          <p:pic>
            <p:nvPicPr>
              <p:cNvPr id="415" name="Google Shape;415;p9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-389493" y="351236"/>
                <a:ext cx="7137002" cy="598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16" name="Google Shape;416;p9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46237" y="342268"/>
                <a:ext cx="699431" cy="6120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"/>
          <p:cNvSpPr txBox="1">
            <a:spLocks noGrp="1"/>
          </p:cNvSpPr>
          <p:nvPr>
            <p:ph type="subTitle" idx="1"/>
          </p:nvPr>
        </p:nvSpPr>
        <p:spPr>
          <a:xfrm>
            <a:off x="2673075" y="1895300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19" name="Google Shape;419;p10"/>
          <p:cNvSpPr txBox="1">
            <a:spLocks noGrp="1"/>
          </p:cNvSpPr>
          <p:nvPr>
            <p:ph type="title"/>
          </p:nvPr>
        </p:nvSpPr>
        <p:spPr>
          <a:xfrm>
            <a:off x="2673075" y="845500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20" name="Google Shape;420;p10"/>
          <p:cNvSpPr txBox="1">
            <a:spLocks noGrp="1"/>
          </p:cNvSpPr>
          <p:nvPr>
            <p:ph type="body" idx="2"/>
          </p:nvPr>
        </p:nvSpPr>
        <p:spPr>
          <a:xfrm>
            <a:off x="2673075" y="2555475"/>
            <a:ext cx="77940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421" name="Google Shape;421;p10"/>
          <p:cNvGrpSpPr/>
          <p:nvPr/>
        </p:nvGrpSpPr>
        <p:grpSpPr>
          <a:xfrm rot="-5400000">
            <a:off x="-1188545" y="5772478"/>
            <a:ext cx="2628009" cy="250915"/>
            <a:chOff x="0" y="-6055"/>
            <a:chExt cx="3704552" cy="598985"/>
          </a:xfrm>
        </p:grpSpPr>
        <p:sp>
          <p:nvSpPr>
            <p:cNvPr id="422" name="Google Shape;422;p10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5" name="Google Shape;425;p10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26" name="Google Shape;426;p10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7" name="Google Shape;427;p10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28" name="Google Shape;428;p10"/>
          <p:cNvGrpSpPr/>
          <p:nvPr/>
        </p:nvGrpSpPr>
        <p:grpSpPr>
          <a:xfrm rot="-5400000">
            <a:off x="-975853" y="5994768"/>
            <a:ext cx="2628009" cy="250915"/>
            <a:chOff x="0" y="-6055"/>
            <a:chExt cx="3704552" cy="598985"/>
          </a:xfrm>
        </p:grpSpPr>
        <p:sp>
          <p:nvSpPr>
            <p:cNvPr id="429" name="Google Shape;429;p10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2" name="Google Shape;432;p10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33" name="Google Shape;433;p10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4" name="Google Shape;434;p10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35" name="Google Shape;435;p10"/>
          <p:cNvGrpSpPr/>
          <p:nvPr/>
        </p:nvGrpSpPr>
        <p:grpSpPr>
          <a:xfrm rot="-5400000">
            <a:off x="-749477" y="5772478"/>
            <a:ext cx="2628009" cy="250915"/>
            <a:chOff x="0" y="-6055"/>
            <a:chExt cx="3704552" cy="598985"/>
          </a:xfrm>
        </p:grpSpPr>
        <p:sp>
          <p:nvSpPr>
            <p:cNvPr id="436" name="Google Shape;436;p10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9" name="Google Shape;439;p10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40" name="Google Shape;440;p10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1" name="Google Shape;441;p10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2" name="Google Shape;442;p10"/>
          <p:cNvGrpSpPr/>
          <p:nvPr/>
        </p:nvGrpSpPr>
        <p:grpSpPr>
          <a:xfrm rot="-5400000">
            <a:off x="-502572" y="5939196"/>
            <a:ext cx="2628009" cy="250915"/>
            <a:chOff x="0" y="-6055"/>
            <a:chExt cx="3704552" cy="598985"/>
          </a:xfrm>
        </p:grpSpPr>
        <p:sp>
          <p:nvSpPr>
            <p:cNvPr id="443" name="Google Shape;443;p10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0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6" name="Google Shape;446;p10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47" name="Google Shape;447;p10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48" name="Google Shape;448;p10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9" name="Google Shape;449;p10"/>
          <p:cNvGrpSpPr/>
          <p:nvPr/>
        </p:nvGrpSpPr>
        <p:grpSpPr>
          <a:xfrm rot="-5400000">
            <a:off x="-265359" y="5773047"/>
            <a:ext cx="2628009" cy="249775"/>
            <a:chOff x="0" y="-6056"/>
            <a:chExt cx="3704552" cy="596265"/>
          </a:xfrm>
        </p:grpSpPr>
        <p:sp>
          <p:nvSpPr>
            <p:cNvPr id="450" name="Google Shape;450;p10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0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3" name="Google Shape;453;p10"/>
            <p:cNvGrpSpPr/>
            <p:nvPr/>
          </p:nvGrpSpPr>
          <p:grpSpPr>
            <a:xfrm>
              <a:off x="0" y="-6056"/>
              <a:ext cx="3704552" cy="596265"/>
              <a:chOff x="3742379" y="351226"/>
              <a:chExt cx="3704552" cy="596265"/>
            </a:xfrm>
          </p:grpSpPr>
          <p:pic>
            <p:nvPicPr>
              <p:cNvPr id="454" name="Google Shape;454;p10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6"/>
                <a:ext cx="2964903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5" name="Google Shape;455;p10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56" name="Google Shape;456;p10"/>
          <p:cNvGrpSpPr/>
          <p:nvPr/>
        </p:nvGrpSpPr>
        <p:grpSpPr>
          <a:xfrm rot="-5400000">
            <a:off x="-17886" y="6050340"/>
            <a:ext cx="2628009" cy="250915"/>
            <a:chOff x="0" y="-6055"/>
            <a:chExt cx="3704552" cy="598985"/>
          </a:xfrm>
        </p:grpSpPr>
        <p:sp>
          <p:nvSpPr>
            <p:cNvPr id="457" name="Google Shape;457;p10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0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0" name="Google Shape;460;p10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61" name="Google Shape;461;p10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2" name="Google Shape;462;p10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63" name="Google Shape;463;p10"/>
          <p:cNvGrpSpPr/>
          <p:nvPr/>
        </p:nvGrpSpPr>
        <p:grpSpPr>
          <a:xfrm rot="-5400000">
            <a:off x="232441" y="5828050"/>
            <a:ext cx="2628009" cy="250915"/>
            <a:chOff x="0" y="-6055"/>
            <a:chExt cx="3704552" cy="598985"/>
          </a:xfrm>
        </p:grpSpPr>
        <p:sp>
          <p:nvSpPr>
            <p:cNvPr id="464" name="Google Shape;464;p10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7" name="Google Shape;467;p10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68" name="Google Shape;468;p10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9" name="Google Shape;469;p10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0" name="Google Shape;470;p10"/>
          <p:cNvGrpSpPr/>
          <p:nvPr/>
        </p:nvGrpSpPr>
        <p:grpSpPr>
          <a:xfrm rot="-5400000">
            <a:off x="470221" y="5939196"/>
            <a:ext cx="2628009" cy="250915"/>
            <a:chOff x="0" y="-6055"/>
            <a:chExt cx="3704552" cy="598985"/>
          </a:xfrm>
        </p:grpSpPr>
        <p:sp>
          <p:nvSpPr>
            <p:cNvPr id="471" name="Google Shape;471;p10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0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4" name="Google Shape;474;p10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75" name="Google Shape;475;p10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6" name="Google Shape;476;p10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77" name="Google Shape;477;p10"/>
          <p:cNvGrpSpPr/>
          <p:nvPr/>
        </p:nvGrpSpPr>
        <p:grpSpPr>
          <a:xfrm rot="-5400000">
            <a:off x="702301" y="5772478"/>
            <a:ext cx="2628009" cy="250915"/>
            <a:chOff x="0" y="-6055"/>
            <a:chExt cx="3704552" cy="598985"/>
          </a:xfrm>
        </p:grpSpPr>
        <p:sp>
          <p:nvSpPr>
            <p:cNvPr id="478" name="Google Shape;478;p10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0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" name="Google Shape;481;p10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82" name="Google Shape;482;p10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3" name="Google Shape;483;p10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84" name="Google Shape;484;p10"/>
          <p:cNvGrpSpPr/>
          <p:nvPr/>
        </p:nvGrpSpPr>
        <p:grpSpPr>
          <a:xfrm rot="-5400000">
            <a:off x="941793" y="6161486"/>
            <a:ext cx="2628009" cy="250915"/>
            <a:chOff x="0" y="-6055"/>
            <a:chExt cx="3704552" cy="598985"/>
          </a:xfrm>
        </p:grpSpPr>
        <p:sp>
          <p:nvSpPr>
            <p:cNvPr id="485" name="Google Shape;485;p10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0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8" name="Google Shape;488;p10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89" name="Google Shape;489;p10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0" name="Google Shape;490;p10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1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93" name="Google Shape;493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494" name="Google Shape;494;p11"/>
          <p:cNvGrpSpPr/>
          <p:nvPr/>
        </p:nvGrpSpPr>
        <p:grpSpPr>
          <a:xfrm rot="7934757">
            <a:off x="7470618" y="9119"/>
            <a:ext cx="3603636" cy="378198"/>
            <a:chOff x="0" y="-6055"/>
            <a:chExt cx="3704552" cy="598985"/>
          </a:xfrm>
        </p:grpSpPr>
        <p:sp>
          <p:nvSpPr>
            <p:cNvPr id="495" name="Google Shape;495;p11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8" name="Google Shape;498;p11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99" name="Google Shape;499;p11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0" name="Google Shape;500;p11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01" name="Google Shape;501;p11"/>
          <p:cNvGrpSpPr/>
          <p:nvPr/>
        </p:nvGrpSpPr>
        <p:grpSpPr>
          <a:xfrm rot="7427972">
            <a:off x="8633947" y="-59616"/>
            <a:ext cx="3603404" cy="378192"/>
            <a:chOff x="0" y="-6055"/>
            <a:chExt cx="3704552" cy="598985"/>
          </a:xfrm>
        </p:grpSpPr>
        <p:sp>
          <p:nvSpPr>
            <p:cNvPr id="502" name="Google Shape;502;p11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1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5" name="Google Shape;505;p11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06" name="Google Shape;506;p11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7" name="Google Shape;507;p11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08" name="Google Shape;508;p11"/>
          <p:cNvGrpSpPr/>
          <p:nvPr/>
        </p:nvGrpSpPr>
        <p:grpSpPr>
          <a:xfrm rot="6544209">
            <a:off x="9683103" y="-147085"/>
            <a:ext cx="3603350" cy="378173"/>
            <a:chOff x="0" y="-6055"/>
            <a:chExt cx="3704552" cy="598985"/>
          </a:xfrm>
        </p:grpSpPr>
        <p:sp>
          <p:nvSpPr>
            <p:cNvPr id="509" name="Google Shape;509;p11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1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2" name="Google Shape;512;p11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13" name="Google Shape;513;p11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4" name="Google Shape;514;p11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15" name="Google Shape;515;p11"/>
          <p:cNvGrpSpPr/>
          <p:nvPr/>
        </p:nvGrpSpPr>
        <p:grpSpPr>
          <a:xfrm rot="-2865243">
            <a:off x="1002699" y="5933112"/>
            <a:ext cx="3603636" cy="378198"/>
            <a:chOff x="0" y="-6055"/>
            <a:chExt cx="3704552" cy="598985"/>
          </a:xfrm>
        </p:grpSpPr>
        <p:sp>
          <p:nvSpPr>
            <p:cNvPr id="516" name="Google Shape;516;p11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1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9" name="Google Shape;519;p11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20" name="Google Shape;520;p11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1" name="Google Shape;521;p11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22" name="Google Shape;522;p11"/>
          <p:cNvGrpSpPr/>
          <p:nvPr/>
        </p:nvGrpSpPr>
        <p:grpSpPr>
          <a:xfrm rot="-3372028">
            <a:off x="-160399" y="6001853"/>
            <a:ext cx="3603404" cy="378192"/>
            <a:chOff x="0" y="-6055"/>
            <a:chExt cx="3704552" cy="598985"/>
          </a:xfrm>
        </p:grpSpPr>
        <p:sp>
          <p:nvSpPr>
            <p:cNvPr id="523" name="Google Shape;523;p11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1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6" name="Google Shape;526;p11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27" name="Google Shape;527;p11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8" name="Google Shape;528;p11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29" name="Google Shape;529;p11"/>
          <p:cNvGrpSpPr/>
          <p:nvPr/>
        </p:nvGrpSpPr>
        <p:grpSpPr>
          <a:xfrm rot="-4255791">
            <a:off x="-1209500" y="6089340"/>
            <a:ext cx="3603350" cy="378173"/>
            <a:chOff x="0" y="-6055"/>
            <a:chExt cx="3704552" cy="598985"/>
          </a:xfrm>
        </p:grpSpPr>
        <p:sp>
          <p:nvSpPr>
            <p:cNvPr id="530" name="Google Shape;530;p11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1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3" name="Google Shape;533;p11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34" name="Google Shape;534;p11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5" name="Google Shape;535;p11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"/>
          <p:cNvSpPr txBox="1">
            <a:spLocks noGrp="1"/>
          </p:cNvSpPr>
          <p:nvPr>
            <p:ph type="title"/>
          </p:nvPr>
        </p:nvSpPr>
        <p:spPr>
          <a:xfrm>
            <a:off x="548250" y="696675"/>
            <a:ext cx="1109550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grpSp>
        <p:nvGrpSpPr>
          <p:cNvPr id="538" name="Google Shape;538;p12"/>
          <p:cNvGrpSpPr/>
          <p:nvPr/>
        </p:nvGrpSpPr>
        <p:grpSpPr>
          <a:xfrm rot="-1058824" flipH="1">
            <a:off x="8257186" y="-338946"/>
            <a:ext cx="3603703" cy="378204"/>
            <a:chOff x="0" y="-6055"/>
            <a:chExt cx="3704552" cy="598985"/>
          </a:xfrm>
        </p:grpSpPr>
        <p:sp>
          <p:nvSpPr>
            <p:cNvPr id="539" name="Google Shape;539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2" name="Google Shape;542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43" name="Google Shape;543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4" name="Google Shape;544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5" name="Google Shape;545;p12"/>
          <p:cNvGrpSpPr/>
          <p:nvPr/>
        </p:nvGrpSpPr>
        <p:grpSpPr>
          <a:xfrm rot="-1058824" flipH="1">
            <a:off x="8644831" y="-125842"/>
            <a:ext cx="3603703" cy="378204"/>
            <a:chOff x="0" y="-6055"/>
            <a:chExt cx="3704552" cy="598985"/>
          </a:xfrm>
        </p:grpSpPr>
        <p:sp>
          <p:nvSpPr>
            <p:cNvPr id="546" name="Google Shape;546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9" name="Google Shape;549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50" name="Google Shape;550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1" name="Google Shape;551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52" name="Google Shape;552;p12"/>
          <p:cNvGrpSpPr/>
          <p:nvPr/>
        </p:nvGrpSpPr>
        <p:grpSpPr>
          <a:xfrm rot="-1058824" flipH="1">
            <a:off x="8457814" y="291719"/>
            <a:ext cx="3603703" cy="378204"/>
            <a:chOff x="0" y="-6055"/>
            <a:chExt cx="3704552" cy="598985"/>
          </a:xfrm>
        </p:grpSpPr>
        <p:sp>
          <p:nvSpPr>
            <p:cNvPr id="553" name="Google Shape;553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6" name="Google Shape;556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57" name="Google Shape;557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8" name="Google Shape;558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59" name="Google Shape;559;p12"/>
          <p:cNvGrpSpPr/>
          <p:nvPr/>
        </p:nvGrpSpPr>
        <p:grpSpPr>
          <a:xfrm rot="-1058824" flipH="1">
            <a:off x="8788478" y="577065"/>
            <a:ext cx="3603703" cy="378204"/>
            <a:chOff x="0" y="-6055"/>
            <a:chExt cx="3704552" cy="598985"/>
          </a:xfrm>
        </p:grpSpPr>
        <p:sp>
          <p:nvSpPr>
            <p:cNvPr id="560" name="Google Shape;560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" name="Google Shape;563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64" name="Google Shape;564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5" name="Google Shape;565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66" name="Google Shape;566;p12"/>
          <p:cNvGrpSpPr/>
          <p:nvPr/>
        </p:nvGrpSpPr>
        <p:grpSpPr>
          <a:xfrm rot="-1058824" flipH="1">
            <a:off x="8679027" y="987950"/>
            <a:ext cx="3603703" cy="376487"/>
            <a:chOff x="0" y="-6056"/>
            <a:chExt cx="3704552" cy="596265"/>
          </a:xfrm>
        </p:grpSpPr>
        <p:sp>
          <p:nvSpPr>
            <p:cNvPr id="567" name="Google Shape;567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0" name="Google Shape;570;p12"/>
            <p:cNvGrpSpPr/>
            <p:nvPr/>
          </p:nvGrpSpPr>
          <p:grpSpPr>
            <a:xfrm>
              <a:off x="0" y="-6056"/>
              <a:ext cx="3704552" cy="596265"/>
              <a:chOff x="3742379" y="351226"/>
              <a:chExt cx="3704552" cy="596265"/>
            </a:xfrm>
          </p:grpSpPr>
          <p:pic>
            <p:nvPicPr>
              <p:cNvPr id="571" name="Google Shape;571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6"/>
                <a:ext cx="2964903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2" name="Google Shape;572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73" name="Google Shape;573;p12"/>
          <p:cNvGrpSpPr/>
          <p:nvPr/>
        </p:nvGrpSpPr>
        <p:grpSpPr>
          <a:xfrm rot="-1058824" flipH="1">
            <a:off x="9155177" y="1227054"/>
            <a:ext cx="3603703" cy="378204"/>
            <a:chOff x="0" y="-6055"/>
            <a:chExt cx="3704552" cy="598985"/>
          </a:xfrm>
        </p:grpSpPr>
        <p:sp>
          <p:nvSpPr>
            <p:cNvPr id="574" name="Google Shape;574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7" name="Google Shape;577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78" name="Google Shape;578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9" name="Google Shape;579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80" name="Google Shape;580;p12"/>
          <p:cNvGrpSpPr/>
          <p:nvPr/>
        </p:nvGrpSpPr>
        <p:grpSpPr>
          <a:xfrm rot="-1058824" flipH="1">
            <a:off x="8979104" y="1679016"/>
            <a:ext cx="3603703" cy="378204"/>
            <a:chOff x="0" y="-6055"/>
            <a:chExt cx="3704552" cy="598985"/>
          </a:xfrm>
        </p:grpSpPr>
        <p:sp>
          <p:nvSpPr>
            <p:cNvPr id="581" name="Google Shape;581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4" name="Google Shape;584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85" name="Google Shape;585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6" name="Google Shape;586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87" name="Google Shape;587;p12"/>
          <p:cNvGrpSpPr/>
          <p:nvPr/>
        </p:nvGrpSpPr>
        <p:grpSpPr>
          <a:xfrm rot="-1058824" flipH="1">
            <a:off x="9232985" y="1974355"/>
            <a:ext cx="3603703" cy="378204"/>
            <a:chOff x="0" y="-6055"/>
            <a:chExt cx="3704552" cy="598985"/>
          </a:xfrm>
        </p:grpSpPr>
        <p:sp>
          <p:nvSpPr>
            <p:cNvPr id="588" name="Google Shape;588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1" name="Google Shape;591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92" name="Google Shape;592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3" name="Google Shape;593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94" name="Google Shape;594;p12"/>
          <p:cNvGrpSpPr/>
          <p:nvPr/>
        </p:nvGrpSpPr>
        <p:grpSpPr>
          <a:xfrm rot="-1058824" flipH="1">
            <a:off x="9121188" y="2377008"/>
            <a:ext cx="3603703" cy="378204"/>
            <a:chOff x="0" y="-6055"/>
            <a:chExt cx="3704552" cy="598985"/>
          </a:xfrm>
        </p:grpSpPr>
        <p:sp>
          <p:nvSpPr>
            <p:cNvPr id="595" name="Google Shape;595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8" name="Google Shape;598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99" name="Google Shape;599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0" name="Google Shape;600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01" name="Google Shape;601;p12"/>
          <p:cNvGrpSpPr/>
          <p:nvPr/>
        </p:nvGrpSpPr>
        <p:grpSpPr>
          <a:xfrm rot="-1058824" flipH="1">
            <a:off x="9738922" y="2559306"/>
            <a:ext cx="3603703" cy="378204"/>
            <a:chOff x="0" y="-6055"/>
            <a:chExt cx="3704552" cy="598985"/>
          </a:xfrm>
        </p:grpSpPr>
        <p:sp>
          <p:nvSpPr>
            <p:cNvPr id="602" name="Google Shape;602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5" name="Google Shape;605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06" name="Google Shape;606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7" name="Google Shape;607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08" name="Google Shape;608;p12"/>
          <p:cNvGrpSpPr/>
          <p:nvPr/>
        </p:nvGrpSpPr>
        <p:grpSpPr>
          <a:xfrm rot="-1058824" flipH="1">
            <a:off x="9807879" y="2901748"/>
            <a:ext cx="3603703" cy="378204"/>
            <a:chOff x="0" y="-6055"/>
            <a:chExt cx="3704552" cy="598985"/>
          </a:xfrm>
        </p:grpSpPr>
        <p:sp>
          <p:nvSpPr>
            <p:cNvPr id="609" name="Google Shape;609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2" name="Google Shape;612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13" name="Google Shape;613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4" name="Google Shape;614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15" name="Google Shape;615;p12"/>
          <p:cNvGrpSpPr/>
          <p:nvPr/>
        </p:nvGrpSpPr>
        <p:grpSpPr>
          <a:xfrm rot="-1058824" flipH="1">
            <a:off x="9469380" y="3345854"/>
            <a:ext cx="3603703" cy="378204"/>
            <a:chOff x="0" y="-6055"/>
            <a:chExt cx="3704552" cy="598985"/>
          </a:xfrm>
        </p:grpSpPr>
        <p:sp>
          <p:nvSpPr>
            <p:cNvPr id="616" name="Google Shape;616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9" name="Google Shape;619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20" name="Google Shape;620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1" name="Google Shape;621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2" name="Google Shape;622;p12"/>
          <p:cNvGrpSpPr/>
          <p:nvPr/>
        </p:nvGrpSpPr>
        <p:grpSpPr>
          <a:xfrm rot="-1058824" flipH="1">
            <a:off x="10008506" y="3608613"/>
            <a:ext cx="3603703" cy="378204"/>
            <a:chOff x="0" y="-6055"/>
            <a:chExt cx="3704552" cy="598985"/>
          </a:xfrm>
        </p:grpSpPr>
        <p:sp>
          <p:nvSpPr>
            <p:cNvPr id="623" name="Google Shape;623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6" name="Google Shape;626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27" name="Google Shape;627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8" name="Google Shape;628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9" name="Google Shape;629;p12"/>
          <p:cNvGrpSpPr/>
          <p:nvPr/>
        </p:nvGrpSpPr>
        <p:grpSpPr>
          <a:xfrm rot="-1058824" flipH="1">
            <a:off x="9685641" y="4101860"/>
            <a:ext cx="3603703" cy="378204"/>
            <a:chOff x="0" y="-6055"/>
            <a:chExt cx="3704552" cy="598985"/>
          </a:xfrm>
        </p:grpSpPr>
        <p:sp>
          <p:nvSpPr>
            <p:cNvPr id="630" name="Google Shape;630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3" name="Google Shape;633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34" name="Google Shape;634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5" name="Google Shape;635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36" name="Google Shape;636;p12"/>
          <p:cNvGrpSpPr/>
          <p:nvPr/>
        </p:nvGrpSpPr>
        <p:grpSpPr>
          <a:xfrm rot="-1058824" flipH="1">
            <a:off x="10229719" y="4304844"/>
            <a:ext cx="3603703" cy="376487"/>
            <a:chOff x="0" y="-6056"/>
            <a:chExt cx="3704552" cy="596265"/>
          </a:xfrm>
        </p:grpSpPr>
        <p:sp>
          <p:nvSpPr>
            <p:cNvPr id="637" name="Google Shape;637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0" name="Google Shape;640;p12"/>
            <p:cNvGrpSpPr/>
            <p:nvPr/>
          </p:nvGrpSpPr>
          <p:grpSpPr>
            <a:xfrm>
              <a:off x="0" y="-6056"/>
              <a:ext cx="3704552" cy="596265"/>
              <a:chOff x="3742379" y="351226"/>
              <a:chExt cx="3704552" cy="596265"/>
            </a:xfrm>
          </p:grpSpPr>
          <p:pic>
            <p:nvPicPr>
              <p:cNvPr id="641" name="Google Shape;641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6"/>
                <a:ext cx="2964903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2" name="Google Shape;642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43" name="Google Shape;643;p12"/>
          <p:cNvGrpSpPr/>
          <p:nvPr/>
        </p:nvGrpSpPr>
        <p:grpSpPr>
          <a:xfrm rot="-1058824" flipH="1">
            <a:off x="10052341" y="4751849"/>
            <a:ext cx="3603703" cy="378204"/>
            <a:chOff x="0" y="-6055"/>
            <a:chExt cx="3704552" cy="598985"/>
          </a:xfrm>
        </p:grpSpPr>
        <p:sp>
          <p:nvSpPr>
            <p:cNvPr id="644" name="Google Shape;644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7" name="Google Shape;647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48" name="Google Shape;648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9" name="Google Shape;649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50" name="Google Shape;650;p12"/>
          <p:cNvGrpSpPr/>
          <p:nvPr/>
        </p:nvGrpSpPr>
        <p:grpSpPr>
          <a:xfrm rot="-1058824" flipH="1">
            <a:off x="10529796" y="4995910"/>
            <a:ext cx="3603703" cy="378204"/>
            <a:chOff x="0" y="-6055"/>
            <a:chExt cx="3704552" cy="598985"/>
          </a:xfrm>
        </p:grpSpPr>
        <p:sp>
          <p:nvSpPr>
            <p:cNvPr id="651" name="Google Shape;651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4" name="Google Shape;654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55" name="Google Shape;655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6" name="Google Shape;656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57" name="Google Shape;657;p12"/>
          <p:cNvGrpSpPr/>
          <p:nvPr/>
        </p:nvGrpSpPr>
        <p:grpSpPr>
          <a:xfrm rot="-1058824" flipH="1">
            <a:off x="10130148" y="5499151"/>
            <a:ext cx="3603703" cy="378204"/>
            <a:chOff x="0" y="-6055"/>
            <a:chExt cx="3704552" cy="598985"/>
          </a:xfrm>
        </p:grpSpPr>
        <p:sp>
          <p:nvSpPr>
            <p:cNvPr id="658" name="Google Shape;658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1" name="Google Shape;661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62" name="Google Shape;662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3" name="Google Shape;663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64" name="Google Shape;664;p12"/>
          <p:cNvGrpSpPr/>
          <p:nvPr/>
        </p:nvGrpSpPr>
        <p:grpSpPr>
          <a:xfrm rot="-1058824" flipH="1">
            <a:off x="10724172" y="5606918"/>
            <a:ext cx="3603703" cy="378204"/>
            <a:chOff x="0" y="-6055"/>
            <a:chExt cx="3704552" cy="598985"/>
          </a:xfrm>
        </p:grpSpPr>
        <p:sp>
          <p:nvSpPr>
            <p:cNvPr id="665" name="Google Shape;665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8" name="Google Shape;668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69" name="Google Shape;669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0" name="Google Shape;670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71" name="Google Shape;671;p12"/>
          <p:cNvGrpSpPr/>
          <p:nvPr/>
        </p:nvGrpSpPr>
        <p:grpSpPr>
          <a:xfrm rot="-1058824" flipH="1">
            <a:off x="10575285" y="6018657"/>
            <a:ext cx="3603703" cy="378204"/>
            <a:chOff x="0" y="-6055"/>
            <a:chExt cx="3704552" cy="598985"/>
          </a:xfrm>
        </p:grpSpPr>
        <p:sp>
          <p:nvSpPr>
            <p:cNvPr id="672" name="Google Shape;672;p12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2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2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5" name="Google Shape;675;p12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76" name="Google Shape;676;p12" descr="Background pattern&#10;&#10;Description automatically generated"/>
              <p:cNvPicPr preferRelativeResize="0"/>
              <p:nvPr/>
            </p:nvPicPr>
            <p:blipFill rotWithShape="1">
              <a:blip r:embed="rId2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7" name="Google Shape;677;p12" descr="A picture containing 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49700"/>
            <a:ext cx="12192000" cy="6907800"/>
          </a:xfrm>
          <a:prstGeom prst="rect">
            <a:avLst/>
          </a:prstGeom>
          <a:solidFill>
            <a:srgbClr val="000000">
              <a:alpha val="44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" descr="Imagen que contiene pared&#10;&#10;Descripción generada automáticament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40759"/>
            <a:ext cx="12115514" cy="67871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4">
            <a:alphaModFix amt="44000"/>
          </a:blip>
          <a:srcRect l="47957" t="4469" r="3518" b="1624"/>
          <a:stretch/>
        </p:blipFill>
        <p:spPr>
          <a:xfrm rot="5400000">
            <a:off x="2643766" y="-2690233"/>
            <a:ext cx="6858001" cy="120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15463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rgbClr val="FFFFFF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tma"/>
              <a:buNone/>
              <a:defRPr sz="4000" b="1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tma"/>
              <a:buNone/>
              <a:defRPr sz="4000" b="1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tma"/>
              <a:buNone/>
              <a:defRPr sz="4000" b="1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tma"/>
              <a:buNone/>
              <a:defRPr sz="4000" b="1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tma"/>
              <a:buNone/>
              <a:defRPr sz="4000" b="1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tma"/>
              <a:buNone/>
              <a:defRPr sz="4000" b="1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tma"/>
              <a:buNone/>
              <a:defRPr sz="4000" b="1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tma"/>
              <a:buNone/>
              <a:defRPr sz="4000" b="1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tma"/>
              <a:buNone/>
              <a:defRPr sz="4000" b="1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rgbClr val="FFFFFF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Quicksand SemiBold"/>
              <a:buChar char="●"/>
              <a:defRPr sz="19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Quicksand SemiBold"/>
              <a:buChar char="○"/>
              <a:defRPr sz="19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Quicksand SemiBold"/>
              <a:buChar char="■"/>
              <a:defRPr sz="19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Quicksand SemiBold"/>
              <a:buChar char="●"/>
              <a:defRPr sz="19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Quicksand SemiBold"/>
              <a:buChar char="○"/>
              <a:defRPr sz="19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Quicksand SemiBold"/>
              <a:buChar char="■"/>
              <a:defRPr sz="19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Quicksand SemiBold"/>
              <a:buChar char="●"/>
              <a:defRPr sz="19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accent5"/>
              </a:buClr>
              <a:buSzPts val="1900"/>
              <a:buFont typeface="Quicksand SemiBold"/>
              <a:buChar char="○"/>
              <a:defRPr sz="19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accent5"/>
              </a:buClr>
              <a:buSzPts val="1900"/>
              <a:buFont typeface="Quicksand SemiBold"/>
              <a:buChar char="■"/>
              <a:defRPr sz="1900">
                <a:solidFill>
                  <a:schemeClr val="accent5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1"/>
          <p:cNvSpPr/>
          <p:nvPr/>
        </p:nvSpPr>
        <p:spPr>
          <a:xfrm rot="5400000">
            <a:off x="-462658" y="60431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1"/>
          <p:cNvGrpSpPr/>
          <p:nvPr/>
        </p:nvGrpSpPr>
        <p:grpSpPr>
          <a:xfrm>
            <a:off x="2774713" y="132230"/>
            <a:ext cx="6642574" cy="164505"/>
            <a:chOff x="2546103" y="132230"/>
            <a:chExt cx="6642574" cy="164505"/>
          </a:xfrm>
        </p:grpSpPr>
        <p:pic>
          <p:nvPicPr>
            <p:cNvPr id="14" name="Google Shape;14;p1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 flipH="1">
              <a:off x="2546103" y="132230"/>
              <a:ext cx="576731" cy="164505"/>
            </a:xfrm>
            <a:prstGeom prst="rect">
              <a:avLst/>
            </a:prstGeom>
            <a:noFill/>
            <a:ln>
              <a:noFill/>
            </a:ln>
            <a:effectLst>
              <a:outerShdw dist="19050" dir="2700000" algn="bl" rotWithShape="0">
                <a:srgbClr val="000000">
                  <a:alpha val="39000"/>
                </a:srgbClr>
              </a:outerShdw>
            </a:effectLst>
          </p:spPr>
        </p:pic>
        <p:pic>
          <p:nvPicPr>
            <p:cNvPr id="15" name="Google Shape;15;p1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8611946" y="132230"/>
              <a:ext cx="576731" cy="164505"/>
            </a:xfrm>
            <a:prstGeom prst="rect">
              <a:avLst/>
            </a:prstGeom>
            <a:noFill/>
            <a:ln>
              <a:noFill/>
            </a:ln>
            <a:effectLst>
              <a:outerShdw dist="19050" dir="2700000" algn="bl" rotWithShape="0">
                <a:srgbClr val="000000">
                  <a:alpha val="39000"/>
                </a:srgbClr>
              </a:outerShdw>
            </a:effectLst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24"/>
          <p:cNvSpPr txBox="1">
            <a:spLocks noGrp="1"/>
          </p:cNvSpPr>
          <p:nvPr>
            <p:ph type="title"/>
          </p:nvPr>
        </p:nvSpPr>
        <p:spPr>
          <a:xfrm>
            <a:off x="3465796" y="950943"/>
            <a:ext cx="7508358" cy="38837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4400" dirty="0"/>
              <a:t>Мониторинг </a:t>
            </a:r>
            <a:br>
              <a:rPr lang="ru-RU" sz="4400" dirty="0"/>
            </a:br>
            <a:r>
              <a:rPr lang="ru-RU" sz="4400" dirty="0"/>
              <a:t>удовлетворенности </a:t>
            </a:r>
            <a:br>
              <a:rPr lang="ru-RU" sz="4400" dirty="0"/>
            </a:br>
            <a:r>
              <a:rPr lang="ru-RU" sz="4400" dirty="0"/>
              <a:t>обучающихся </a:t>
            </a:r>
            <a:br>
              <a:rPr lang="ru-RU" sz="4400" dirty="0"/>
            </a:br>
            <a:r>
              <a:rPr lang="ru-RU" sz="4400" dirty="0"/>
              <a:t>университета оказанием </a:t>
            </a:r>
            <a:br>
              <a:rPr lang="ru-RU" sz="4400" dirty="0"/>
            </a:br>
            <a:r>
              <a:rPr lang="ru-RU" sz="4400" dirty="0"/>
              <a:t>им поддержки</a:t>
            </a:r>
            <a:endParaRPr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36" name="Google Shape;1536;p24"/>
          <p:cNvSpPr txBox="1">
            <a:spLocks noGrp="1"/>
          </p:cNvSpPr>
          <p:nvPr>
            <p:ph type="subTitle" idx="1"/>
          </p:nvPr>
        </p:nvSpPr>
        <p:spPr>
          <a:xfrm>
            <a:off x="7219975" y="5669748"/>
            <a:ext cx="4053123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Каменских Н.Д., старший аудитор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совет, 30.01.2026г.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" name="Google Shape;1537;p24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0974" y="4634377"/>
            <a:ext cx="6835149" cy="1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CF835438-F9E2-4B54-A678-927CD8DC42D0}"/>
              </a:ext>
            </a:extLst>
          </p:cNvPr>
          <p:cNvSpPr txBox="1">
            <a:spLocks/>
          </p:cNvSpPr>
          <p:nvPr/>
        </p:nvSpPr>
        <p:spPr>
          <a:xfrm>
            <a:off x="6434907" y="239998"/>
            <a:ext cx="5260880" cy="577049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rgbClr val="FFFFFF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tma"/>
              <a:buNone/>
              <a:defRPr sz="6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tma"/>
              <a:buNone/>
              <a:defRPr sz="6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tma"/>
              <a:buNone/>
              <a:defRPr sz="6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tma"/>
              <a:buNone/>
              <a:defRPr sz="6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tma"/>
              <a:buNone/>
              <a:defRPr sz="6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tma"/>
              <a:buNone/>
              <a:defRPr sz="6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tma"/>
              <a:buNone/>
              <a:defRPr sz="6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tma"/>
              <a:buNone/>
              <a:defRPr sz="6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tma"/>
              <a:buNone/>
              <a:defRPr sz="6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9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«Мирас»</a:t>
            </a:r>
          </a:p>
        </p:txBody>
      </p:sp>
      <p:grpSp>
        <p:nvGrpSpPr>
          <p:cNvPr id="9" name="Google Shape;1725;p37">
            <a:extLst>
              <a:ext uri="{FF2B5EF4-FFF2-40B4-BE49-F238E27FC236}">
                <a16:creationId xmlns:a16="http://schemas.microsoft.com/office/drawing/2014/main" id="{2B71C690-DD71-4F18-87A2-B6D5CD72937F}"/>
              </a:ext>
            </a:extLst>
          </p:cNvPr>
          <p:cNvGrpSpPr/>
          <p:nvPr/>
        </p:nvGrpSpPr>
        <p:grpSpPr>
          <a:xfrm rot="12990090">
            <a:off x="10930438" y="1102212"/>
            <a:ext cx="297786" cy="4653575"/>
            <a:chOff x="1678831" y="462018"/>
            <a:chExt cx="347677" cy="7023363"/>
          </a:xfrm>
        </p:grpSpPr>
        <p:sp>
          <p:nvSpPr>
            <p:cNvPr id="10" name="Google Shape;1726;p37">
              <a:extLst>
                <a:ext uri="{FF2B5EF4-FFF2-40B4-BE49-F238E27FC236}">
                  <a16:creationId xmlns:a16="http://schemas.microsoft.com/office/drawing/2014/main" id="{FAB959D6-2C76-4194-9D34-907648009C06}"/>
                </a:ext>
              </a:extLst>
            </p:cNvPr>
            <p:cNvSpPr/>
            <p:nvPr/>
          </p:nvSpPr>
          <p:spPr>
            <a:xfrm>
              <a:off x="1678831" y="465511"/>
              <a:ext cx="347675" cy="6854470"/>
            </a:xfrm>
            <a:custGeom>
              <a:avLst/>
              <a:gdLst/>
              <a:ahLst/>
              <a:cxnLst/>
              <a:rect l="l" t="t" r="r" b="b"/>
              <a:pathLst>
                <a:path w="13907" h="242443" extrusionOk="0">
                  <a:moveTo>
                    <a:pt x="7049" y="0"/>
                  </a:moveTo>
                  <a:lnTo>
                    <a:pt x="0" y="22670"/>
                  </a:lnTo>
                  <a:lnTo>
                    <a:pt x="0" y="242443"/>
                  </a:lnTo>
                  <a:lnTo>
                    <a:pt x="13907" y="242443"/>
                  </a:lnTo>
                  <a:lnTo>
                    <a:pt x="13907" y="22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</p:sp>
        <p:grpSp>
          <p:nvGrpSpPr>
            <p:cNvPr id="11" name="Google Shape;1727;p37">
              <a:extLst>
                <a:ext uri="{FF2B5EF4-FFF2-40B4-BE49-F238E27FC236}">
                  <a16:creationId xmlns:a16="http://schemas.microsoft.com/office/drawing/2014/main" id="{8A2F7B8A-D8D8-431E-88A7-FC0878E7951D}"/>
                </a:ext>
              </a:extLst>
            </p:cNvPr>
            <p:cNvGrpSpPr/>
            <p:nvPr/>
          </p:nvGrpSpPr>
          <p:grpSpPr>
            <a:xfrm rot="-5400000">
              <a:off x="-1650722" y="3791593"/>
              <a:ext cx="7006806" cy="347656"/>
              <a:chOff x="272941" y="1099977"/>
              <a:chExt cx="8142715" cy="609602"/>
            </a:xfrm>
          </p:grpSpPr>
          <p:sp>
            <p:nvSpPr>
              <p:cNvPr id="15" name="Google Shape;1728;p37">
                <a:extLst>
                  <a:ext uri="{FF2B5EF4-FFF2-40B4-BE49-F238E27FC236}">
                    <a16:creationId xmlns:a16="http://schemas.microsoft.com/office/drawing/2014/main" id="{19BAA2EE-84DB-44E6-B487-FF38EB98DE80}"/>
                  </a:ext>
                </a:extLst>
              </p:cNvPr>
              <p:cNvSpPr/>
              <p:nvPr/>
            </p:nvSpPr>
            <p:spPr>
              <a:xfrm>
                <a:off x="272941" y="1099977"/>
                <a:ext cx="7403700" cy="609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729;p37">
                <a:extLst>
                  <a:ext uri="{FF2B5EF4-FFF2-40B4-BE49-F238E27FC236}">
                    <a16:creationId xmlns:a16="http://schemas.microsoft.com/office/drawing/2014/main" id="{B0AD8CBD-7485-4D8D-AB2F-3EBEE5601A9A}"/>
                  </a:ext>
                </a:extLst>
              </p:cNvPr>
              <p:cNvSpPr/>
              <p:nvPr/>
            </p:nvSpPr>
            <p:spPr>
              <a:xfrm rot="5400000">
                <a:off x="7741406" y="1035329"/>
                <a:ext cx="609600" cy="738900"/>
              </a:xfrm>
              <a:prstGeom prst="triangle">
                <a:avLst>
                  <a:gd name="adj" fmla="val 50000"/>
                </a:avLst>
              </a:prstGeom>
              <a:solidFill>
                <a:srgbClr val="F2CC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30;p37">
                <a:extLst>
                  <a:ext uri="{FF2B5EF4-FFF2-40B4-BE49-F238E27FC236}">
                    <a16:creationId xmlns:a16="http://schemas.microsoft.com/office/drawing/2014/main" id="{3D1CC7FD-FB10-4118-AB1B-65045A6C2D9C}"/>
                  </a:ext>
                </a:extLst>
              </p:cNvPr>
              <p:cNvSpPr/>
              <p:nvPr/>
            </p:nvSpPr>
            <p:spPr>
              <a:xfrm rot="5400000">
                <a:off x="8078528" y="1220051"/>
                <a:ext cx="304800" cy="369454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731;p37">
              <a:extLst>
                <a:ext uri="{FF2B5EF4-FFF2-40B4-BE49-F238E27FC236}">
                  <a16:creationId xmlns:a16="http://schemas.microsoft.com/office/drawing/2014/main" id="{E8F09251-3133-495E-A190-D10A0E88F023}"/>
                </a:ext>
              </a:extLst>
            </p:cNvPr>
            <p:cNvGrpSpPr/>
            <p:nvPr/>
          </p:nvGrpSpPr>
          <p:grpSpPr>
            <a:xfrm rot="-5400000">
              <a:off x="-1658027" y="3804690"/>
              <a:ext cx="7018737" cy="342644"/>
              <a:chOff x="-389493" y="342268"/>
              <a:chExt cx="7835161" cy="612084"/>
            </a:xfrm>
          </p:grpSpPr>
          <p:pic>
            <p:nvPicPr>
              <p:cNvPr id="13" name="Google Shape;1732;p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86A3D394-627B-4DC9-99BA-AE3A9C62334F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 amt="30000"/>
              </a:blip>
              <a:srcRect/>
              <a:stretch/>
            </p:blipFill>
            <p:spPr>
              <a:xfrm>
                <a:off x="-389493" y="351236"/>
                <a:ext cx="7137002" cy="598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733;p37" descr="A picture containing background pattern&#10;&#10;Description automatically generated">
                <a:extLst>
                  <a:ext uri="{FF2B5EF4-FFF2-40B4-BE49-F238E27FC236}">
                    <a16:creationId xmlns:a16="http://schemas.microsoft.com/office/drawing/2014/main" id="{B886CF82-BF47-4A97-A58D-A8701CBFD84A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 amt="30000"/>
              </a:blip>
              <a:srcRect/>
              <a:stretch/>
            </p:blipFill>
            <p:spPr>
              <a:xfrm>
                <a:off x="6746237" y="342268"/>
                <a:ext cx="699431" cy="6120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5" name="Google Shape;1625;p31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0778" y="6278425"/>
            <a:ext cx="7332022" cy="2821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4">
            <a:extLst>
              <a:ext uri="{FF2B5EF4-FFF2-40B4-BE49-F238E27FC236}">
                <a16:creationId xmlns:a16="http://schemas.microsoft.com/office/drawing/2014/main" id="{794248F0-BEE1-4718-B8C8-F67F2195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775" y="43134"/>
            <a:ext cx="3879543" cy="687927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AF3B6C-51E2-4BB8-809B-E818437D8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7" y="494716"/>
            <a:ext cx="5304383" cy="40741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46F371-B42E-4A9B-957A-011F232C9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02167"/>
            <a:ext cx="5379954" cy="4217153"/>
          </a:xfrm>
          <a:prstGeom prst="rect">
            <a:avLst/>
          </a:prstGeom>
        </p:spPr>
      </p:pic>
      <p:pic>
        <p:nvPicPr>
          <p:cNvPr id="17" name="Google Shape;1625;p31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466422F7-754F-4895-AA3E-A695CEB210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00000">
            <a:off x="3235801" y="3363656"/>
            <a:ext cx="5216718" cy="28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" name="Google Shape;1630;p32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217550" y="1174260"/>
            <a:ext cx="6835149" cy="1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32"/>
          <p:cNvSpPr txBox="1">
            <a:spLocks noGrp="1"/>
          </p:cNvSpPr>
          <p:nvPr>
            <p:ph type="title"/>
          </p:nvPr>
        </p:nvSpPr>
        <p:spPr>
          <a:xfrm>
            <a:off x="1217550" y="388702"/>
            <a:ext cx="401139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Голос студента</a:t>
            </a:r>
            <a:endParaRPr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7A1D37-A0F9-4905-ACB0-66F1D5E66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35" y="1583842"/>
            <a:ext cx="5314765" cy="45950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52047CF-2795-49BE-ACE1-4E8EF8724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1616045"/>
            <a:ext cx="5202314" cy="4530609"/>
          </a:xfrm>
          <a:prstGeom prst="rect">
            <a:avLst/>
          </a:prstGeom>
        </p:spPr>
      </p:pic>
      <p:pic>
        <p:nvPicPr>
          <p:cNvPr id="24" name="Google Shape;1630;p32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701E9E1C-92D1-46EF-A5B4-7B2186DF4F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4752342" y="6370485"/>
            <a:ext cx="6835149" cy="1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631;p32">
            <a:extLst>
              <a:ext uri="{FF2B5EF4-FFF2-40B4-BE49-F238E27FC236}">
                <a16:creationId xmlns:a16="http://schemas.microsoft.com/office/drawing/2014/main" id="{4D4EE778-FF26-4A1D-8716-0A153E8868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7550" y="388702"/>
            <a:ext cx="401139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Голос студента</a:t>
            </a:r>
            <a:endParaRPr dirty="0"/>
          </a:p>
        </p:txBody>
      </p:sp>
      <p:pic>
        <p:nvPicPr>
          <p:cNvPr id="10" name="Google Shape;1630;p32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9EBF7116-38D6-43BE-999F-22CA0FD338F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217550" y="1174260"/>
            <a:ext cx="6835149" cy="1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F2CBB-FED7-41EC-8DE9-EC6CA34B4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571" y="1618023"/>
            <a:ext cx="5118429" cy="4532778"/>
          </a:xfrm>
          <a:prstGeom prst="rect">
            <a:avLst/>
          </a:prstGeom>
        </p:spPr>
      </p:pic>
      <p:pic>
        <p:nvPicPr>
          <p:cNvPr id="12" name="Google Shape;1630;p32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B7F2A577-0836-4F86-94F2-88223EFE89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4752342" y="6370485"/>
            <a:ext cx="6835149" cy="1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A073EE-82F2-4458-B18A-BBB62DE7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313" y="1618023"/>
            <a:ext cx="5233600" cy="45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0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631;p32">
            <a:extLst>
              <a:ext uri="{FF2B5EF4-FFF2-40B4-BE49-F238E27FC236}">
                <a16:creationId xmlns:a16="http://schemas.microsoft.com/office/drawing/2014/main" id="{22144AAC-97FE-4E0A-BCFA-AE5469BEC0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4284" y="228904"/>
            <a:ext cx="6257448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говорят студенты</a:t>
            </a:r>
            <a:endParaRPr dirty="0"/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id="{4FDEF696-0E04-4A08-82F3-5B34EC494ECD}"/>
              </a:ext>
            </a:extLst>
          </p:cNvPr>
          <p:cNvSpPr txBox="1">
            <a:spLocks/>
          </p:cNvSpPr>
          <p:nvPr/>
        </p:nvSpPr>
        <p:spPr>
          <a:xfrm>
            <a:off x="1233997" y="828147"/>
            <a:ext cx="8140823" cy="840855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rgbClr val="FFFFFF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207 содержательных предложений позволил сгруппировать ключевые запросы обучающихся по следующим направлениям: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AF6EC4-BA72-4544-B77D-72C806CAB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61" y="1830595"/>
            <a:ext cx="10974746" cy="44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Google Shape;1644;p33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390224" y="6302687"/>
            <a:ext cx="6835149" cy="1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631;p32">
            <a:extLst>
              <a:ext uri="{FF2B5EF4-FFF2-40B4-BE49-F238E27FC236}">
                <a16:creationId xmlns:a16="http://schemas.microsoft.com/office/drawing/2014/main" id="{036EBD46-BC6A-4558-852B-FDFCD89D6970}"/>
              </a:ext>
            </a:extLst>
          </p:cNvPr>
          <p:cNvSpPr txBox="1">
            <a:spLocks/>
          </p:cNvSpPr>
          <p:nvPr/>
        </p:nvSpPr>
        <p:spPr>
          <a:xfrm>
            <a:off x="792586" y="74995"/>
            <a:ext cx="8030424" cy="1527468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rgbClr val="FFFFFF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Atma"/>
              <a:buNone/>
              <a:defRPr sz="8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Atma"/>
              <a:buNone/>
              <a:defRPr sz="8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Atma"/>
              <a:buNone/>
              <a:defRPr sz="8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Atma"/>
              <a:buNone/>
              <a:defRPr sz="8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Atma"/>
              <a:buNone/>
              <a:defRPr sz="8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Atma"/>
              <a:buNone/>
              <a:defRPr sz="8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Atma"/>
              <a:buNone/>
              <a:defRPr sz="8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Atma"/>
              <a:buNone/>
              <a:defRPr sz="8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Atma"/>
              <a:buNone/>
              <a:defRPr sz="8000" b="1" i="0" u="none" strike="noStrike" cap="none">
                <a:solidFill>
                  <a:schemeClr val="accent5"/>
                </a:solidFill>
                <a:latin typeface="Atma"/>
                <a:ea typeface="Atma"/>
                <a:cs typeface="Atma"/>
                <a:sym typeface="Atma"/>
              </a:defRPr>
            </a:lvl9pPr>
          </a:lstStyle>
          <a:p>
            <a:r>
              <a:rPr lang="ru-RU" sz="4000" dirty="0"/>
              <a:t>От обратной связи к постоянному улучшению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4C267C-6E4B-4701-AFB6-3BFEB7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352" y="2052575"/>
            <a:ext cx="4399983" cy="3800000"/>
          </a:xfrm>
          <a:prstGeom prst="rect">
            <a:avLst/>
          </a:prstGeom>
        </p:spPr>
      </p:pic>
      <p:sp>
        <p:nvSpPr>
          <p:cNvPr id="10" name="Google Shape;1649;p34">
            <a:extLst>
              <a:ext uri="{FF2B5EF4-FFF2-40B4-BE49-F238E27FC236}">
                <a16:creationId xmlns:a16="http://schemas.microsoft.com/office/drawing/2014/main" id="{52C49990-CC45-43BC-B3A4-60AE77BA493A}"/>
              </a:ext>
            </a:extLst>
          </p:cNvPr>
          <p:cNvSpPr txBox="1">
            <a:spLocks/>
          </p:cNvSpPr>
          <p:nvPr/>
        </p:nvSpPr>
        <p:spPr>
          <a:xfrm>
            <a:off x="328106" y="1456373"/>
            <a:ext cx="4642246" cy="44827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подтверждают, что в университете «Мирас» реализуется последовательная политика в области поддержки обучающихся и внутреннего обеспечения качества образования.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систематически использует результаты обратной связи для совершенствования образовательной среды и повышения качества предоставляемых услуг, что соответствует требованиям аккредитационных стандартов и лучшим практикам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351E12-331D-4F78-880A-31A2DFA0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268" y="4085595"/>
            <a:ext cx="3715380" cy="21535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2D8511-6778-463A-9B11-B9C10FD44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625" y="3957261"/>
            <a:ext cx="2753749" cy="22818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F4EBFA-7F46-455E-9C16-EFC263524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98" y="1486779"/>
            <a:ext cx="2586942" cy="19422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52712F-40C1-4CE2-805B-2645604C7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540" y="1660121"/>
            <a:ext cx="2853299" cy="19422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6CD60D-3CA8-42C9-819F-E4EA7AA18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6195" y="4107512"/>
            <a:ext cx="2586084" cy="21047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28E997-B88D-4150-9913-A895CF3E4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991" y="1102093"/>
            <a:ext cx="4437460" cy="2295238"/>
          </a:xfrm>
          <a:prstGeom prst="rect">
            <a:avLst/>
          </a:prstGeom>
        </p:spPr>
      </p:pic>
      <p:pic>
        <p:nvPicPr>
          <p:cNvPr id="11" name="Google Shape;1545;p25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A9ABC3DB-4977-41F0-AB60-E3AFCBCDD40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00838" y="3676569"/>
            <a:ext cx="4360801" cy="2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45;p25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80AA53B0-9D35-42C7-85E9-2B7FD0A086F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400000">
            <a:off x="4525893" y="3725709"/>
            <a:ext cx="4911484" cy="30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45;p25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12367CEB-AE73-4FA5-B219-7FD1C5B53B5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03268" y="3632870"/>
            <a:ext cx="4360801" cy="2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4576D4CB-6A67-412E-A581-C3927A99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49" y="0"/>
            <a:ext cx="11390520" cy="1167595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репрезентативные данные от более чем 6000 обучающихся, преимущественно младших курсов</a:t>
            </a:r>
          </a:p>
        </p:txBody>
      </p:sp>
    </p:spTree>
    <p:extLst>
      <p:ext uri="{BB962C8B-B14F-4D97-AF65-F5344CB8AC3E}">
        <p14:creationId xmlns:p14="http://schemas.microsoft.com/office/powerpoint/2010/main" val="156395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Google Shape;1644;p33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2011291" y="6431818"/>
            <a:ext cx="6835149" cy="1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ABCA66-FF18-47A0-BE6C-7C51743E4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66"/>
          <a:stretch/>
        </p:blipFill>
        <p:spPr>
          <a:xfrm>
            <a:off x="0" y="1828800"/>
            <a:ext cx="9875520" cy="4271254"/>
          </a:xfrm>
          <a:prstGeom prst="rect">
            <a:avLst/>
          </a:prstGeom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EB61AF12-12C6-423B-9AF1-FF9CB5594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23" y="590954"/>
            <a:ext cx="7184800" cy="1108003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респондентов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секторам</a:t>
            </a:r>
          </a:p>
        </p:txBody>
      </p:sp>
      <p:pic>
        <p:nvPicPr>
          <p:cNvPr id="9" name="Google Shape;1644;p33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D72DE7C2-5269-4BB8-80B1-469F368B47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257889" y="263486"/>
            <a:ext cx="6835149" cy="19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68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Google Shape;1566;p26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982" y="144450"/>
            <a:ext cx="5513550" cy="1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566;p26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6E6A1F08-C3B2-46A4-BC22-85354ED151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0813" y="406549"/>
            <a:ext cx="5513550" cy="1976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Заголовок 4">
            <a:extLst>
              <a:ext uri="{FF2B5EF4-FFF2-40B4-BE49-F238E27FC236}">
                <a16:creationId xmlns:a16="http://schemas.microsoft.com/office/drawing/2014/main" id="{A2B0DC20-0895-4A9D-8D8A-010BA3A4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5" y="563357"/>
            <a:ext cx="11390520" cy="1167595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большинство обучающихся чувствуют себя в безопасности и разделяют миссию университета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D7D866-195B-4A90-9ED2-E8F3054D1B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14"/>
          <a:stretch/>
        </p:blipFill>
        <p:spPr>
          <a:xfrm>
            <a:off x="0" y="1688325"/>
            <a:ext cx="11473314" cy="4879013"/>
          </a:xfrm>
          <a:prstGeom prst="rect">
            <a:avLst/>
          </a:prstGeom>
        </p:spPr>
      </p:pic>
      <p:pic>
        <p:nvPicPr>
          <p:cNvPr id="51" name="Google Shape;1566;p26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160EBAA5-713D-4D50-89DD-EECEB54D02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079067" y="3711751"/>
            <a:ext cx="5513550" cy="1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566;p26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CB4AEE40-F38D-4535-BC60-3521D8989B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869113" y="3686236"/>
            <a:ext cx="3771897" cy="174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3991221-8A50-4BD4-B084-0458308A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65" y="226473"/>
            <a:ext cx="11390520" cy="687927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ключевыми сервисами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FC2AF4-9841-4834-9EFA-0D3C13879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71" y="914400"/>
            <a:ext cx="6828571" cy="25809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C3C710-392D-4AC7-B8BC-356B1FE13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95" y="3894473"/>
            <a:ext cx="6476190" cy="2457143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F9FFB72-B59F-430E-9927-F97E79D32ED2}"/>
              </a:ext>
            </a:extLst>
          </p:cNvPr>
          <p:cNvSpPr/>
          <p:nvPr/>
        </p:nvSpPr>
        <p:spPr>
          <a:xfrm>
            <a:off x="2623517" y="4273120"/>
            <a:ext cx="2849078" cy="14884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95,2%</a:t>
            </a:r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AE737987-4ADC-44AA-98A9-AB3920237AE6}"/>
              </a:ext>
            </a:extLst>
          </p:cNvPr>
          <p:cNvSpPr/>
          <p:nvPr/>
        </p:nvSpPr>
        <p:spPr>
          <a:xfrm>
            <a:off x="8021678" y="1692167"/>
            <a:ext cx="2829827" cy="1424539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96,4%</a:t>
            </a:r>
          </a:p>
        </p:txBody>
      </p:sp>
      <p:pic>
        <p:nvPicPr>
          <p:cNvPr id="10" name="Google Shape;1644;p33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FF64B0A6-AE1A-4259-B52A-A8121F9E2D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2325134" y="3642102"/>
            <a:ext cx="7694765" cy="23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44;p33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673713DD-A76D-4172-B959-E1AEF5F3B1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 flipH="1">
            <a:off x="9024097" y="3449794"/>
            <a:ext cx="5261741" cy="231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3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5" name="Google Shape;1725;p37"/>
          <p:cNvGrpSpPr/>
          <p:nvPr/>
        </p:nvGrpSpPr>
        <p:grpSpPr>
          <a:xfrm>
            <a:off x="11381408" y="457337"/>
            <a:ext cx="297786" cy="6828987"/>
            <a:chOff x="1678831" y="462018"/>
            <a:chExt cx="347677" cy="7023363"/>
          </a:xfrm>
        </p:grpSpPr>
        <p:sp>
          <p:nvSpPr>
            <p:cNvPr id="1726" name="Google Shape;1726;p37"/>
            <p:cNvSpPr/>
            <p:nvPr/>
          </p:nvSpPr>
          <p:spPr>
            <a:xfrm>
              <a:off x="1678831" y="465511"/>
              <a:ext cx="347675" cy="6854470"/>
            </a:xfrm>
            <a:custGeom>
              <a:avLst/>
              <a:gdLst/>
              <a:ahLst/>
              <a:cxnLst/>
              <a:rect l="l" t="t" r="r" b="b"/>
              <a:pathLst>
                <a:path w="13907" h="242443" extrusionOk="0">
                  <a:moveTo>
                    <a:pt x="7049" y="0"/>
                  </a:moveTo>
                  <a:lnTo>
                    <a:pt x="0" y="22670"/>
                  </a:lnTo>
                  <a:lnTo>
                    <a:pt x="0" y="242443"/>
                  </a:lnTo>
                  <a:lnTo>
                    <a:pt x="13907" y="242443"/>
                  </a:lnTo>
                  <a:lnTo>
                    <a:pt x="13907" y="224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</p:sp>
        <p:grpSp>
          <p:nvGrpSpPr>
            <p:cNvPr id="1727" name="Google Shape;1727;p37"/>
            <p:cNvGrpSpPr/>
            <p:nvPr/>
          </p:nvGrpSpPr>
          <p:grpSpPr>
            <a:xfrm rot="-5400000">
              <a:off x="-1650722" y="3791593"/>
              <a:ext cx="7006806" cy="347656"/>
              <a:chOff x="272941" y="1099977"/>
              <a:chExt cx="8142715" cy="609602"/>
            </a:xfrm>
          </p:grpSpPr>
          <p:sp>
            <p:nvSpPr>
              <p:cNvPr id="1728" name="Google Shape;1728;p37"/>
              <p:cNvSpPr/>
              <p:nvPr/>
            </p:nvSpPr>
            <p:spPr>
              <a:xfrm>
                <a:off x="272941" y="1099977"/>
                <a:ext cx="7403700" cy="6096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37"/>
              <p:cNvSpPr/>
              <p:nvPr/>
            </p:nvSpPr>
            <p:spPr>
              <a:xfrm rot="5400000">
                <a:off x="7741406" y="1035329"/>
                <a:ext cx="609600" cy="738900"/>
              </a:xfrm>
              <a:prstGeom prst="triangle">
                <a:avLst>
                  <a:gd name="adj" fmla="val 50000"/>
                </a:avLst>
              </a:prstGeom>
              <a:solidFill>
                <a:srgbClr val="F2CCD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37"/>
              <p:cNvSpPr/>
              <p:nvPr/>
            </p:nvSpPr>
            <p:spPr>
              <a:xfrm rot="5400000">
                <a:off x="8078528" y="1220051"/>
                <a:ext cx="304800" cy="369454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369454" extrusionOk="0">
                    <a:moveTo>
                      <a:pt x="0" y="369454"/>
                    </a:moveTo>
                    <a:lnTo>
                      <a:pt x="152400" y="0"/>
                    </a:lnTo>
                    <a:lnTo>
                      <a:pt x="304800" y="36945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1" name="Google Shape;1731;p37"/>
            <p:cNvGrpSpPr/>
            <p:nvPr/>
          </p:nvGrpSpPr>
          <p:grpSpPr>
            <a:xfrm rot="-5400000">
              <a:off x="-1658027" y="3804690"/>
              <a:ext cx="7018737" cy="342644"/>
              <a:chOff x="-389493" y="342268"/>
              <a:chExt cx="7835161" cy="612084"/>
            </a:xfrm>
          </p:grpSpPr>
          <p:pic>
            <p:nvPicPr>
              <p:cNvPr id="1732" name="Google Shape;1732;p37" descr="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-389493" y="351236"/>
                <a:ext cx="7137002" cy="59894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33" name="Google Shape;1733;p37" descr="A picture containing background pattern&#10;&#10;Description automatically generated"/>
              <p:cNvPicPr preferRelativeResize="0"/>
              <p:nvPr/>
            </p:nvPicPr>
            <p:blipFill rotWithShape="1">
              <a:blip r:embed="rId4">
                <a:alphaModFix amt="30000"/>
              </a:blip>
              <a:srcRect/>
              <a:stretch/>
            </p:blipFill>
            <p:spPr>
              <a:xfrm>
                <a:off x="6746237" y="342268"/>
                <a:ext cx="699431" cy="6120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734" name="Google Shape;1734;p37" descr="Imagen que contiene calibre, dispositiv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947" y="6403527"/>
            <a:ext cx="7885651" cy="22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5" name="Google Shape;1735;p37"/>
          <p:cNvGrpSpPr/>
          <p:nvPr/>
        </p:nvGrpSpPr>
        <p:grpSpPr>
          <a:xfrm rot="813024">
            <a:off x="-733730" y="1157602"/>
            <a:ext cx="2627806" cy="250899"/>
            <a:chOff x="0" y="-6055"/>
            <a:chExt cx="3704552" cy="598985"/>
          </a:xfrm>
        </p:grpSpPr>
        <p:sp>
          <p:nvSpPr>
            <p:cNvPr id="1736" name="Google Shape;1736;p37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37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37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9" name="Google Shape;1739;p37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740" name="Google Shape;1740;p37" descr="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1" name="Google Shape;1741;p37" descr="A picture containing background pattern&#10;&#10;Description automatically generated"/>
              <p:cNvPicPr preferRelativeResize="0"/>
              <p:nvPr/>
            </p:nvPicPr>
            <p:blipFill rotWithShape="1">
              <a:blip r:embed="rId4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42" name="Google Shape;1742;p37"/>
          <p:cNvGrpSpPr/>
          <p:nvPr/>
        </p:nvGrpSpPr>
        <p:grpSpPr>
          <a:xfrm rot="1209710">
            <a:off x="-560422" y="449420"/>
            <a:ext cx="2627891" cy="250901"/>
            <a:chOff x="0" y="-6055"/>
            <a:chExt cx="3704552" cy="598985"/>
          </a:xfrm>
        </p:grpSpPr>
        <p:sp>
          <p:nvSpPr>
            <p:cNvPr id="1743" name="Google Shape;1743;p37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37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37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46" name="Google Shape;1746;p37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747" name="Google Shape;1747;p37" descr="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48" name="Google Shape;1748;p37" descr="A picture containing background pattern&#10;&#10;Description automatically generated"/>
              <p:cNvPicPr preferRelativeResize="0"/>
              <p:nvPr/>
            </p:nvPicPr>
            <p:blipFill rotWithShape="1">
              <a:blip r:embed="rId4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49" name="Google Shape;1749;p37"/>
          <p:cNvGrpSpPr/>
          <p:nvPr/>
        </p:nvGrpSpPr>
        <p:grpSpPr>
          <a:xfrm rot="-625659">
            <a:off x="-1081034" y="2000034"/>
            <a:ext cx="2628071" cy="250924"/>
            <a:chOff x="0" y="-6055"/>
            <a:chExt cx="3704552" cy="598985"/>
          </a:xfrm>
        </p:grpSpPr>
        <p:sp>
          <p:nvSpPr>
            <p:cNvPr id="1750" name="Google Shape;1750;p37"/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7"/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3" name="Google Shape;1753;p37"/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754" name="Google Shape;1754;p37" descr="Background pattern&#10;&#10;Description automatically generated"/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55" name="Google Shape;1755;p37" descr="A picture containing background pattern&#10;&#10;Description automatically generated"/>
              <p:cNvPicPr preferRelativeResize="0"/>
              <p:nvPr/>
            </p:nvPicPr>
            <p:blipFill rotWithShape="1">
              <a:blip r:embed="rId4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6" name="Заголовок 4">
            <a:extLst>
              <a:ext uri="{FF2B5EF4-FFF2-40B4-BE49-F238E27FC236}">
                <a16:creationId xmlns:a16="http://schemas.microsoft.com/office/drawing/2014/main" id="{B3DF56B3-61A3-48F1-951C-E4C8B599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65" y="226473"/>
            <a:ext cx="11390520" cy="687927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ключевыми сервисами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6B1C1D-C0EA-481E-AEAD-11E9984EC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180" y="1087373"/>
            <a:ext cx="6295238" cy="24952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6DA405-79DC-4820-89DB-BFB20AD47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2347" y="3888065"/>
            <a:ext cx="5914286" cy="2504762"/>
          </a:xfrm>
          <a:prstGeom prst="rect">
            <a:avLst/>
          </a:prstGeom>
        </p:spPr>
      </p:pic>
      <p:grpSp>
        <p:nvGrpSpPr>
          <p:cNvPr id="41" name="Google Shape;1735;p37">
            <a:extLst>
              <a:ext uri="{FF2B5EF4-FFF2-40B4-BE49-F238E27FC236}">
                <a16:creationId xmlns:a16="http://schemas.microsoft.com/office/drawing/2014/main" id="{E8A252DD-66F8-4959-BF79-29546BA1AFCB}"/>
              </a:ext>
            </a:extLst>
          </p:cNvPr>
          <p:cNvGrpSpPr/>
          <p:nvPr/>
        </p:nvGrpSpPr>
        <p:grpSpPr>
          <a:xfrm rot="20835926">
            <a:off x="-327004" y="6000885"/>
            <a:ext cx="2627806" cy="250899"/>
            <a:chOff x="0" y="-6055"/>
            <a:chExt cx="3704552" cy="598985"/>
          </a:xfrm>
        </p:grpSpPr>
        <p:sp>
          <p:nvSpPr>
            <p:cNvPr id="42" name="Google Shape;1736;p37">
              <a:extLst>
                <a:ext uri="{FF2B5EF4-FFF2-40B4-BE49-F238E27FC236}">
                  <a16:creationId xmlns:a16="http://schemas.microsoft.com/office/drawing/2014/main" id="{F139970A-9F74-4D8A-BA0C-FAAA35A1DB75}"/>
                </a:ext>
              </a:extLst>
            </p:cNvPr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737;p37">
              <a:extLst>
                <a:ext uri="{FF2B5EF4-FFF2-40B4-BE49-F238E27FC236}">
                  <a16:creationId xmlns:a16="http://schemas.microsoft.com/office/drawing/2014/main" id="{966FA301-4522-4F6F-994F-294EF2C4CC64}"/>
                </a:ext>
              </a:extLst>
            </p:cNvPr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738;p37">
              <a:extLst>
                <a:ext uri="{FF2B5EF4-FFF2-40B4-BE49-F238E27FC236}">
                  <a16:creationId xmlns:a16="http://schemas.microsoft.com/office/drawing/2014/main" id="{92F76C93-4A6F-406E-9D00-353536355D8F}"/>
                </a:ext>
              </a:extLst>
            </p:cNvPr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739;p37">
              <a:extLst>
                <a:ext uri="{FF2B5EF4-FFF2-40B4-BE49-F238E27FC236}">
                  <a16:creationId xmlns:a16="http://schemas.microsoft.com/office/drawing/2014/main" id="{D7ECAFC7-28FB-4AF9-B007-6BD462CB21B9}"/>
                </a:ext>
              </a:extLst>
            </p:cNvPr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46" name="Google Shape;1740;p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FA29E917-1B9F-4E02-A488-07AFEC56EB1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Google Shape;1741;p37" descr="A picture containing background pattern&#10;&#10;Description automatically generated">
                <a:extLst>
                  <a:ext uri="{FF2B5EF4-FFF2-40B4-BE49-F238E27FC236}">
                    <a16:creationId xmlns:a16="http://schemas.microsoft.com/office/drawing/2014/main" id="{53646452-9020-4635-AAA2-7A6F69E5A76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8" name="Google Shape;1742;p37">
            <a:extLst>
              <a:ext uri="{FF2B5EF4-FFF2-40B4-BE49-F238E27FC236}">
                <a16:creationId xmlns:a16="http://schemas.microsoft.com/office/drawing/2014/main" id="{F68D5F13-C9A3-44CE-B1E0-AE31CCD41D01}"/>
              </a:ext>
            </a:extLst>
          </p:cNvPr>
          <p:cNvGrpSpPr/>
          <p:nvPr/>
        </p:nvGrpSpPr>
        <p:grpSpPr>
          <a:xfrm rot="540218">
            <a:off x="-290424" y="5119427"/>
            <a:ext cx="2627891" cy="250901"/>
            <a:chOff x="0" y="-6055"/>
            <a:chExt cx="3704552" cy="598985"/>
          </a:xfrm>
        </p:grpSpPr>
        <p:sp>
          <p:nvSpPr>
            <p:cNvPr id="49" name="Google Shape;1743;p37">
              <a:extLst>
                <a:ext uri="{FF2B5EF4-FFF2-40B4-BE49-F238E27FC236}">
                  <a16:creationId xmlns:a16="http://schemas.microsoft.com/office/drawing/2014/main" id="{1336F2D6-9F30-43DA-B9D3-B32E2A4AE3B0}"/>
                </a:ext>
              </a:extLst>
            </p:cNvPr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744;p37">
              <a:extLst>
                <a:ext uri="{FF2B5EF4-FFF2-40B4-BE49-F238E27FC236}">
                  <a16:creationId xmlns:a16="http://schemas.microsoft.com/office/drawing/2014/main" id="{CC572FB9-78A8-4435-95E7-F6AA9A501486}"/>
                </a:ext>
              </a:extLst>
            </p:cNvPr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745;p37">
              <a:extLst>
                <a:ext uri="{FF2B5EF4-FFF2-40B4-BE49-F238E27FC236}">
                  <a16:creationId xmlns:a16="http://schemas.microsoft.com/office/drawing/2014/main" id="{B4B38AFC-7DEE-4EE9-944E-F6814BEDE57F}"/>
                </a:ext>
              </a:extLst>
            </p:cNvPr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746;p37">
              <a:extLst>
                <a:ext uri="{FF2B5EF4-FFF2-40B4-BE49-F238E27FC236}">
                  <a16:creationId xmlns:a16="http://schemas.microsoft.com/office/drawing/2014/main" id="{6E8945E7-BD74-45FE-B471-3AA0E0B71547}"/>
                </a:ext>
              </a:extLst>
            </p:cNvPr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53" name="Google Shape;1747;p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5523A0F5-9838-4EC6-9A24-2B321CB2B63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oogle Shape;1748;p37" descr="A picture containing background pattern&#10;&#10;Description automatically generated">
                <a:extLst>
                  <a:ext uri="{FF2B5EF4-FFF2-40B4-BE49-F238E27FC236}">
                    <a16:creationId xmlns:a16="http://schemas.microsoft.com/office/drawing/2014/main" id="{C8D11CBB-E1A4-4FF9-89B0-783EDA74263B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55" name="Google Shape;1545;p25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994FAB5F-C81F-40FA-80AC-A1832B257A8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90371" y="3551159"/>
            <a:ext cx="6765385" cy="22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1735;p37">
            <a:extLst>
              <a:ext uri="{FF2B5EF4-FFF2-40B4-BE49-F238E27FC236}">
                <a16:creationId xmlns:a16="http://schemas.microsoft.com/office/drawing/2014/main" id="{86EB4D3E-C742-43C6-A29A-FFA2FF59BD84}"/>
              </a:ext>
            </a:extLst>
          </p:cNvPr>
          <p:cNvGrpSpPr/>
          <p:nvPr/>
        </p:nvGrpSpPr>
        <p:grpSpPr>
          <a:xfrm>
            <a:off x="2593272" y="4413814"/>
            <a:ext cx="2627806" cy="835194"/>
            <a:chOff x="0" y="-6055"/>
            <a:chExt cx="3704552" cy="598985"/>
          </a:xfrm>
        </p:grpSpPr>
        <p:sp>
          <p:nvSpPr>
            <p:cNvPr id="57" name="Google Shape;1736;p37">
              <a:extLst>
                <a:ext uri="{FF2B5EF4-FFF2-40B4-BE49-F238E27FC236}">
                  <a16:creationId xmlns:a16="http://schemas.microsoft.com/office/drawing/2014/main" id="{E7676952-C621-449A-A2E9-0E8FEDDB92F6}"/>
                </a:ext>
              </a:extLst>
            </p:cNvPr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737;p37">
              <a:extLst>
                <a:ext uri="{FF2B5EF4-FFF2-40B4-BE49-F238E27FC236}">
                  <a16:creationId xmlns:a16="http://schemas.microsoft.com/office/drawing/2014/main" id="{13CD7344-C29A-49F7-AD42-699F1FEAF314}"/>
                </a:ext>
              </a:extLst>
            </p:cNvPr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738;p37">
              <a:extLst>
                <a:ext uri="{FF2B5EF4-FFF2-40B4-BE49-F238E27FC236}">
                  <a16:creationId xmlns:a16="http://schemas.microsoft.com/office/drawing/2014/main" id="{DE482C24-21EA-49D1-B3BA-9844A508C2A4}"/>
                </a:ext>
              </a:extLst>
            </p:cNvPr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1739;p37">
              <a:extLst>
                <a:ext uri="{FF2B5EF4-FFF2-40B4-BE49-F238E27FC236}">
                  <a16:creationId xmlns:a16="http://schemas.microsoft.com/office/drawing/2014/main" id="{15CBDAD4-0352-4EF9-9507-2CC1025A7F23}"/>
                </a:ext>
              </a:extLst>
            </p:cNvPr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1" name="Google Shape;1740;p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B2AC655C-8B13-45DD-9983-F0B04B97DFF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1741;p37" descr="A picture containing background pattern&#10;&#10;Description automatically generated">
                <a:extLst>
                  <a:ext uri="{FF2B5EF4-FFF2-40B4-BE49-F238E27FC236}">
                    <a16:creationId xmlns:a16="http://schemas.microsoft.com/office/drawing/2014/main" id="{AA3E81C4-6D4D-40F2-9BEC-8F7186B86EAE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F42E8C3-89CB-4EE9-9D70-28D48AD6C080}"/>
              </a:ext>
            </a:extLst>
          </p:cNvPr>
          <p:cNvSpPr txBox="1"/>
          <p:nvPr/>
        </p:nvSpPr>
        <p:spPr>
          <a:xfrm>
            <a:off x="2678317" y="4645003"/>
            <a:ext cx="228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98,5%</a:t>
            </a:r>
          </a:p>
        </p:txBody>
      </p:sp>
      <p:grpSp>
        <p:nvGrpSpPr>
          <p:cNvPr id="64" name="Google Shape;1735;p37">
            <a:extLst>
              <a:ext uri="{FF2B5EF4-FFF2-40B4-BE49-F238E27FC236}">
                <a16:creationId xmlns:a16="http://schemas.microsoft.com/office/drawing/2014/main" id="{67024A19-A41C-4C53-B2C0-37562A4CDD20}"/>
              </a:ext>
            </a:extLst>
          </p:cNvPr>
          <p:cNvGrpSpPr/>
          <p:nvPr/>
        </p:nvGrpSpPr>
        <p:grpSpPr>
          <a:xfrm rot="10800000">
            <a:off x="8312652" y="1901669"/>
            <a:ext cx="2627806" cy="835194"/>
            <a:chOff x="0" y="-6055"/>
            <a:chExt cx="3704552" cy="598985"/>
          </a:xfrm>
        </p:grpSpPr>
        <p:sp>
          <p:nvSpPr>
            <p:cNvPr id="65" name="Google Shape;1736;p37">
              <a:extLst>
                <a:ext uri="{FF2B5EF4-FFF2-40B4-BE49-F238E27FC236}">
                  <a16:creationId xmlns:a16="http://schemas.microsoft.com/office/drawing/2014/main" id="{61AD27CC-A412-4ADE-AC0F-53CEC4EFEBD6}"/>
                </a:ext>
              </a:extLst>
            </p:cNvPr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737;p37">
              <a:extLst>
                <a:ext uri="{FF2B5EF4-FFF2-40B4-BE49-F238E27FC236}">
                  <a16:creationId xmlns:a16="http://schemas.microsoft.com/office/drawing/2014/main" id="{7E5F2B78-5A15-4981-821E-7FD0D35B88D9}"/>
                </a:ext>
              </a:extLst>
            </p:cNvPr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738;p37">
              <a:extLst>
                <a:ext uri="{FF2B5EF4-FFF2-40B4-BE49-F238E27FC236}">
                  <a16:creationId xmlns:a16="http://schemas.microsoft.com/office/drawing/2014/main" id="{16A2D377-C3F8-47BA-B80F-DD1E5BC783F7}"/>
                </a:ext>
              </a:extLst>
            </p:cNvPr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" name="Google Shape;1739;p37">
              <a:extLst>
                <a:ext uri="{FF2B5EF4-FFF2-40B4-BE49-F238E27FC236}">
                  <a16:creationId xmlns:a16="http://schemas.microsoft.com/office/drawing/2014/main" id="{87498EE8-76C5-4E12-B4E0-882CB691B188}"/>
                </a:ext>
              </a:extLst>
            </p:cNvPr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69" name="Google Shape;1740;p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D6EB82D5-B012-44EB-B3C7-A63B7499D16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1741;p37" descr="A picture containing background pattern&#10;&#10;Description automatically generated">
                <a:extLst>
                  <a:ext uri="{FF2B5EF4-FFF2-40B4-BE49-F238E27FC236}">
                    <a16:creationId xmlns:a16="http://schemas.microsoft.com/office/drawing/2014/main" id="{9E74905B-5FBD-4726-8E70-EEF2227EA915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AC2A5D8-3F6D-446E-81B9-7E5BEA454185}"/>
              </a:ext>
            </a:extLst>
          </p:cNvPr>
          <p:cNvSpPr txBox="1"/>
          <p:nvPr/>
        </p:nvSpPr>
        <p:spPr>
          <a:xfrm>
            <a:off x="8967549" y="2101866"/>
            <a:ext cx="228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97,4%</a:t>
            </a:r>
          </a:p>
        </p:txBody>
      </p:sp>
    </p:spTree>
    <p:extLst>
      <p:ext uri="{BB962C8B-B14F-4D97-AF65-F5344CB8AC3E}">
        <p14:creationId xmlns:p14="http://schemas.microsoft.com/office/powerpoint/2010/main" val="86421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6BB8CF-63A2-48BA-AFF9-65E575B9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3" y="1368705"/>
            <a:ext cx="6142857" cy="26190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F87D3C-9AC5-4C35-A3BF-C4788F58E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023" y="3987753"/>
            <a:ext cx="6638095" cy="2695238"/>
          </a:xfrm>
          <a:prstGeom prst="rect">
            <a:avLst/>
          </a:prstGeom>
        </p:spPr>
      </p:pic>
      <p:grpSp>
        <p:nvGrpSpPr>
          <p:cNvPr id="6" name="Google Shape;1742;p37">
            <a:extLst>
              <a:ext uri="{FF2B5EF4-FFF2-40B4-BE49-F238E27FC236}">
                <a16:creationId xmlns:a16="http://schemas.microsoft.com/office/drawing/2014/main" id="{314E2059-62A5-4F59-AC26-0084B6C0C6BF}"/>
              </a:ext>
            </a:extLst>
          </p:cNvPr>
          <p:cNvGrpSpPr/>
          <p:nvPr/>
        </p:nvGrpSpPr>
        <p:grpSpPr>
          <a:xfrm>
            <a:off x="2414229" y="4323966"/>
            <a:ext cx="2980794" cy="1011406"/>
            <a:chOff x="0" y="-6055"/>
            <a:chExt cx="3704552" cy="598985"/>
          </a:xfrm>
        </p:grpSpPr>
        <p:sp>
          <p:nvSpPr>
            <p:cNvPr id="7" name="Google Shape;1743;p37">
              <a:extLst>
                <a:ext uri="{FF2B5EF4-FFF2-40B4-BE49-F238E27FC236}">
                  <a16:creationId xmlns:a16="http://schemas.microsoft.com/office/drawing/2014/main" id="{CD0AE462-6D89-43DF-87D9-192640687432}"/>
                </a:ext>
              </a:extLst>
            </p:cNvPr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44;p37">
              <a:extLst>
                <a:ext uri="{FF2B5EF4-FFF2-40B4-BE49-F238E27FC236}">
                  <a16:creationId xmlns:a16="http://schemas.microsoft.com/office/drawing/2014/main" id="{0F4E8301-860D-436D-AE74-4CCD9A01138D}"/>
                </a:ext>
              </a:extLst>
            </p:cNvPr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45;p37">
              <a:extLst>
                <a:ext uri="{FF2B5EF4-FFF2-40B4-BE49-F238E27FC236}">
                  <a16:creationId xmlns:a16="http://schemas.microsoft.com/office/drawing/2014/main" id="{8C13FCFB-DFA5-4958-A12F-FAB421B8F7AF}"/>
                </a:ext>
              </a:extLst>
            </p:cNvPr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1746;p37">
              <a:extLst>
                <a:ext uri="{FF2B5EF4-FFF2-40B4-BE49-F238E27FC236}">
                  <a16:creationId xmlns:a16="http://schemas.microsoft.com/office/drawing/2014/main" id="{13972642-D5E3-468C-A33F-CA616E54FEF0}"/>
                </a:ext>
              </a:extLst>
            </p:cNvPr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1" name="Google Shape;1747;p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D8F70054-98B8-4C58-956C-879EA61DB04A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1748;p37" descr="A picture containing background pattern&#10;&#10;Description automatically generated">
                <a:extLst>
                  <a:ext uri="{FF2B5EF4-FFF2-40B4-BE49-F238E27FC236}">
                    <a16:creationId xmlns:a16="http://schemas.microsoft.com/office/drawing/2014/main" id="{01CB307A-B736-4B96-A9E3-6A89AC0C2A64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" name="Google Shape;1742;p37">
            <a:extLst>
              <a:ext uri="{FF2B5EF4-FFF2-40B4-BE49-F238E27FC236}">
                <a16:creationId xmlns:a16="http://schemas.microsoft.com/office/drawing/2014/main" id="{A163884A-1D67-4B52-A00B-556D3B4EEAA8}"/>
              </a:ext>
            </a:extLst>
          </p:cNvPr>
          <p:cNvGrpSpPr/>
          <p:nvPr/>
        </p:nvGrpSpPr>
        <p:grpSpPr>
          <a:xfrm rot="10800000">
            <a:off x="6907753" y="2163686"/>
            <a:ext cx="3232708" cy="1029086"/>
            <a:chOff x="0" y="-6055"/>
            <a:chExt cx="3704552" cy="598985"/>
          </a:xfrm>
        </p:grpSpPr>
        <p:sp>
          <p:nvSpPr>
            <p:cNvPr id="14" name="Google Shape;1743;p37">
              <a:extLst>
                <a:ext uri="{FF2B5EF4-FFF2-40B4-BE49-F238E27FC236}">
                  <a16:creationId xmlns:a16="http://schemas.microsoft.com/office/drawing/2014/main" id="{6BC72E4E-28F8-4798-A5ED-5FEE7F1BF8D4}"/>
                </a:ext>
              </a:extLst>
            </p:cNvPr>
            <p:cNvSpPr/>
            <p:nvPr/>
          </p:nvSpPr>
          <p:spPr>
            <a:xfrm>
              <a:off x="0" y="0"/>
              <a:ext cx="3704376" cy="588970"/>
            </a:xfrm>
            <a:custGeom>
              <a:avLst/>
              <a:gdLst/>
              <a:ahLst/>
              <a:cxnLst/>
              <a:rect l="l" t="t" r="r" b="b"/>
              <a:pathLst>
                <a:path w="3704376" h="588970" extrusionOk="0">
                  <a:moveTo>
                    <a:pt x="2965476" y="1"/>
                  </a:moveTo>
                  <a:lnTo>
                    <a:pt x="3334922" y="147242"/>
                  </a:lnTo>
                  <a:lnTo>
                    <a:pt x="3334922" y="147242"/>
                  </a:lnTo>
                  <a:lnTo>
                    <a:pt x="3704376" y="294484"/>
                  </a:lnTo>
                  <a:lnTo>
                    <a:pt x="3704374" y="294485"/>
                  </a:lnTo>
                  <a:lnTo>
                    <a:pt x="3704376" y="294486"/>
                  </a:lnTo>
                  <a:lnTo>
                    <a:pt x="2965476" y="588970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79400" dist="38100" dir="2700000" algn="tl" rotWithShape="0">
                <a:srgbClr val="000000">
                  <a:alpha val="7294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744;p37">
              <a:extLst>
                <a:ext uri="{FF2B5EF4-FFF2-40B4-BE49-F238E27FC236}">
                  <a16:creationId xmlns:a16="http://schemas.microsoft.com/office/drawing/2014/main" id="{4126B98E-5E07-45AC-8C35-583788639814}"/>
                </a:ext>
              </a:extLst>
            </p:cNvPr>
            <p:cNvSpPr/>
            <p:nvPr/>
          </p:nvSpPr>
          <p:spPr>
            <a:xfrm rot="5400000">
              <a:off x="3040478" y="-74997"/>
              <a:ext cx="588900" cy="738900"/>
            </a:xfrm>
            <a:prstGeom prst="triangle">
              <a:avLst>
                <a:gd name="adj" fmla="val 50000"/>
              </a:avLst>
            </a:prstGeom>
            <a:solidFill>
              <a:srgbClr val="F2CC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45;p37">
              <a:extLst>
                <a:ext uri="{FF2B5EF4-FFF2-40B4-BE49-F238E27FC236}">
                  <a16:creationId xmlns:a16="http://schemas.microsoft.com/office/drawing/2014/main" id="{71BD1B57-2AF6-474E-BB8F-D8B2609931F0}"/>
                </a:ext>
              </a:extLst>
            </p:cNvPr>
            <p:cNvSpPr/>
            <p:nvPr/>
          </p:nvSpPr>
          <p:spPr>
            <a:xfrm>
              <a:off x="0" y="1"/>
              <a:ext cx="3704376" cy="588969"/>
            </a:xfrm>
            <a:custGeom>
              <a:avLst/>
              <a:gdLst/>
              <a:ahLst/>
              <a:cxnLst/>
              <a:rect l="l" t="t" r="r" b="b"/>
              <a:pathLst>
                <a:path w="3704376" h="588969" extrusionOk="0">
                  <a:moveTo>
                    <a:pt x="3334922" y="147243"/>
                  </a:moveTo>
                  <a:lnTo>
                    <a:pt x="3704376" y="294485"/>
                  </a:lnTo>
                  <a:lnTo>
                    <a:pt x="3334922" y="441728"/>
                  </a:lnTo>
                  <a:close/>
                  <a:moveTo>
                    <a:pt x="0" y="0"/>
                  </a:moveTo>
                  <a:lnTo>
                    <a:pt x="2965433" y="0"/>
                  </a:lnTo>
                  <a:lnTo>
                    <a:pt x="2965433" y="588969"/>
                  </a:lnTo>
                  <a:lnTo>
                    <a:pt x="0" y="5889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46;p37">
              <a:extLst>
                <a:ext uri="{FF2B5EF4-FFF2-40B4-BE49-F238E27FC236}">
                  <a16:creationId xmlns:a16="http://schemas.microsoft.com/office/drawing/2014/main" id="{9CB135DD-FA85-4AB9-824A-3522A46F4C0D}"/>
                </a:ext>
              </a:extLst>
            </p:cNvPr>
            <p:cNvGrpSpPr/>
            <p:nvPr/>
          </p:nvGrpSpPr>
          <p:grpSpPr>
            <a:xfrm>
              <a:off x="0" y="-6055"/>
              <a:ext cx="3704552" cy="598985"/>
              <a:chOff x="3742379" y="351227"/>
              <a:chExt cx="3704552" cy="598985"/>
            </a:xfrm>
          </p:grpSpPr>
          <p:pic>
            <p:nvPicPr>
              <p:cNvPr id="18" name="Google Shape;1747;p37" descr="Background pattern&#10;&#10;Description automatically generated">
                <a:extLst>
                  <a:ext uri="{FF2B5EF4-FFF2-40B4-BE49-F238E27FC236}">
                    <a16:creationId xmlns:a16="http://schemas.microsoft.com/office/drawing/2014/main" id="{B5E01B47-0FC4-46B0-8DFF-16FA113A1B29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 amt="30000"/>
              </a:blip>
              <a:srcRect/>
              <a:stretch/>
            </p:blipFill>
            <p:spPr>
              <a:xfrm>
                <a:off x="3742379" y="351227"/>
                <a:ext cx="2964903" cy="5989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1748;p37" descr="A picture containing background pattern&#10;&#10;Description automatically generated">
                <a:extLst>
                  <a:ext uri="{FF2B5EF4-FFF2-40B4-BE49-F238E27FC236}">
                    <a16:creationId xmlns:a16="http://schemas.microsoft.com/office/drawing/2014/main" id="{D7CD6B75-A23C-4DAC-A939-B306E8D7CADA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 amt="30000"/>
              </a:blip>
              <a:srcRect/>
              <a:stretch/>
            </p:blipFill>
            <p:spPr>
              <a:xfrm>
                <a:off x="6707091" y="357282"/>
                <a:ext cx="739840" cy="59020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" name="Заголовок 4">
            <a:extLst>
              <a:ext uri="{FF2B5EF4-FFF2-40B4-BE49-F238E27FC236}">
                <a16:creationId xmlns:a16="http://schemas.microsoft.com/office/drawing/2014/main" id="{8DD95049-77ED-4715-ACC4-057EE2D8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083"/>
            <a:ext cx="8818075" cy="687927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ключевыми сервисами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593013-64C2-451A-8DF3-989741332BDE}"/>
              </a:ext>
            </a:extLst>
          </p:cNvPr>
          <p:cNvSpPr txBox="1"/>
          <p:nvPr/>
        </p:nvSpPr>
        <p:spPr>
          <a:xfrm>
            <a:off x="7774075" y="2417275"/>
            <a:ext cx="214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98,8%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F183B8-1D33-40A4-8ED5-DDBBB95B5FC3}"/>
              </a:ext>
            </a:extLst>
          </p:cNvPr>
          <p:cNvSpPr txBox="1"/>
          <p:nvPr/>
        </p:nvSpPr>
        <p:spPr>
          <a:xfrm>
            <a:off x="2678317" y="4645003"/>
            <a:ext cx="228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98,3%</a:t>
            </a:r>
          </a:p>
        </p:txBody>
      </p:sp>
    </p:spTree>
    <p:extLst>
      <p:ext uri="{BB962C8B-B14F-4D97-AF65-F5344CB8AC3E}">
        <p14:creationId xmlns:p14="http://schemas.microsoft.com/office/powerpoint/2010/main" val="294719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1" name="Google Shape;1601;p29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364" y="375385"/>
            <a:ext cx="7794000" cy="15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4">
            <a:extLst>
              <a:ext uri="{FF2B5EF4-FFF2-40B4-BE49-F238E27FC236}">
                <a16:creationId xmlns:a16="http://schemas.microsoft.com/office/drawing/2014/main" id="{B03E3F4F-2F6B-4345-BCDA-2F48D8E7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83" y="375385"/>
            <a:ext cx="8818075" cy="687927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ключевыми сервисами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962A45-C7F5-42B2-94EE-A2265B724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6" y="1236232"/>
            <a:ext cx="7017352" cy="25190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ED9FAD-24B5-4869-88AD-8D6FC1B50A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0"/>
          <a:stretch/>
        </p:blipFill>
        <p:spPr>
          <a:xfrm>
            <a:off x="5521911" y="3928173"/>
            <a:ext cx="6600994" cy="2828301"/>
          </a:xfrm>
          <a:prstGeom prst="rect">
            <a:avLst/>
          </a:prstGeom>
        </p:spPr>
      </p:pic>
      <p:sp>
        <p:nvSpPr>
          <p:cNvPr id="20" name="Стрелка: влево 19">
            <a:extLst>
              <a:ext uri="{FF2B5EF4-FFF2-40B4-BE49-F238E27FC236}">
                <a16:creationId xmlns:a16="http://schemas.microsoft.com/office/drawing/2014/main" id="{A315F6ED-ED10-4E86-A7D5-2978E8A3418F}"/>
              </a:ext>
            </a:extLst>
          </p:cNvPr>
          <p:cNvSpPr/>
          <p:nvPr/>
        </p:nvSpPr>
        <p:spPr>
          <a:xfrm>
            <a:off x="7204932" y="1704905"/>
            <a:ext cx="2829827" cy="1424539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99,2%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D10BD365-6DEA-4E57-82FE-284E3DC7AEC8}"/>
              </a:ext>
            </a:extLst>
          </p:cNvPr>
          <p:cNvSpPr/>
          <p:nvPr/>
        </p:nvSpPr>
        <p:spPr>
          <a:xfrm>
            <a:off x="2725445" y="4273120"/>
            <a:ext cx="2747150" cy="148848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95%</a:t>
            </a:r>
          </a:p>
        </p:txBody>
      </p:sp>
      <p:pic>
        <p:nvPicPr>
          <p:cNvPr id="22" name="Google Shape;1566;p26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04D6D08E-A22C-4022-A834-66D39F2917F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9334357" y="2640486"/>
            <a:ext cx="4570931" cy="1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" name="Google Shape;1607;p30" descr="Imagen que contiene calibre, dispositiv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692637" y="405938"/>
            <a:ext cx="6835149" cy="1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B7A915-B717-49FC-ABFC-10AE35B4E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72" y="1247546"/>
            <a:ext cx="6685714" cy="260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338DE1-FA29-4B51-8E70-6141479C7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879" y="4031780"/>
            <a:ext cx="6895238" cy="2609524"/>
          </a:xfrm>
          <a:prstGeom prst="rect">
            <a:avLst/>
          </a:prstGeom>
        </p:spPr>
      </p:pic>
      <p:sp>
        <p:nvSpPr>
          <p:cNvPr id="20" name="Заголовок 4">
            <a:extLst>
              <a:ext uri="{FF2B5EF4-FFF2-40B4-BE49-F238E27FC236}">
                <a16:creationId xmlns:a16="http://schemas.microsoft.com/office/drawing/2014/main" id="{B702C2A3-2332-41E9-A14D-BEDBD2AA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583" y="375385"/>
            <a:ext cx="8818075" cy="687927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ключевыми сервисами</a:t>
            </a:r>
          </a:p>
        </p:txBody>
      </p:sp>
      <p:pic>
        <p:nvPicPr>
          <p:cNvPr id="6" name="Google Shape;1607;p30" descr="Imagen que contiene calibre, dispositivo&#10;&#10;Descripción generada automáticamente">
            <a:extLst>
              <a:ext uri="{FF2B5EF4-FFF2-40B4-BE49-F238E27FC236}">
                <a16:creationId xmlns:a16="http://schemas.microsoft.com/office/drawing/2014/main" id="{AABF6380-2821-4336-8349-8920083F74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8758638" y="3406210"/>
            <a:ext cx="6301682" cy="1685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: влево 6">
            <a:extLst>
              <a:ext uri="{FF2B5EF4-FFF2-40B4-BE49-F238E27FC236}">
                <a16:creationId xmlns:a16="http://schemas.microsoft.com/office/drawing/2014/main" id="{BC3DB48B-61CF-483D-9745-A70C3799D745}"/>
              </a:ext>
            </a:extLst>
          </p:cNvPr>
          <p:cNvSpPr/>
          <p:nvPr/>
        </p:nvSpPr>
        <p:spPr>
          <a:xfrm>
            <a:off x="7527786" y="1707294"/>
            <a:ext cx="2829827" cy="1424539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96,7%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1BB4EC2-0821-488A-8846-1014134D84CE}"/>
              </a:ext>
            </a:extLst>
          </p:cNvPr>
          <p:cNvSpPr/>
          <p:nvPr/>
        </p:nvSpPr>
        <p:spPr>
          <a:xfrm>
            <a:off x="1969729" y="4491528"/>
            <a:ext cx="2747150" cy="1488488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90,7%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862B20"/>
      </a:dk1>
      <a:lt1>
        <a:srgbClr val="0F8247"/>
      </a:lt1>
      <a:dk2>
        <a:srgbClr val="89BE49"/>
      </a:dk2>
      <a:lt2>
        <a:srgbClr val="EED425"/>
      </a:lt2>
      <a:accent1>
        <a:srgbClr val="EB702C"/>
      </a:accent1>
      <a:accent2>
        <a:srgbClr val="E12431"/>
      </a:accent2>
      <a:accent3>
        <a:srgbClr val="C6306D"/>
      </a:accent3>
      <a:accent4>
        <a:srgbClr val="674EA7"/>
      </a:accent4>
      <a:accent5>
        <a:srgbClr val="1D2955"/>
      </a:accent5>
      <a:accent6>
        <a:srgbClr val="12699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195</Words>
  <Application>Microsoft Office PowerPoint</Application>
  <PresentationFormat>Широкоэкранный</PresentationFormat>
  <Paragraphs>30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Times New Roman</vt:lpstr>
      <vt:lpstr>Aldrich</vt:lpstr>
      <vt:lpstr>Atma</vt:lpstr>
      <vt:lpstr>Quicksand SemiBold</vt:lpstr>
      <vt:lpstr>Arial</vt:lpstr>
      <vt:lpstr>Calibri</vt:lpstr>
      <vt:lpstr>Abril Fatface</vt:lpstr>
      <vt:lpstr>SlidesMania</vt:lpstr>
      <vt:lpstr>Мониторинг  удовлетворенности  обучающихся  университета оказанием  им поддержки</vt:lpstr>
      <vt:lpstr>Получены репрезентативные данные от более чем 6000 обучающихся, преимущественно младших курсов</vt:lpstr>
      <vt:lpstr>Распределение респондентов  по секторам</vt:lpstr>
      <vt:lpstr>Подавляющее большинство обучающихся чувствуют себя в безопасности и разделяют миссию университета</vt:lpstr>
      <vt:lpstr>Удовлетворенность ключевыми сервисами</vt:lpstr>
      <vt:lpstr>Удовлетворенность ключевыми сервисами</vt:lpstr>
      <vt:lpstr>Удовлетворенность ключевыми сервисами</vt:lpstr>
      <vt:lpstr>Удовлетворенность ключевыми сервисами</vt:lpstr>
      <vt:lpstr>Удовлетворенность ключевыми сервисами</vt:lpstr>
      <vt:lpstr>Выводы</vt:lpstr>
      <vt:lpstr>Голос студента</vt:lpstr>
      <vt:lpstr>Голос студента</vt:lpstr>
      <vt:lpstr>Что говорят студенты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Удовлетворенность обучающихся университета оказанием им поддержки</dc:title>
  <dc:creator>пк</dc:creator>
  <cp:lastModifiedBy>пк</cp:lastModifiedBy>
  <cp:revision>18</cp:revision>
  <dcterms:modified xsi:type="dcterms:W3CDTF">2026-03-05T10:21:10Z</dcterms:modified>
</cp:coreProperties>
</file>